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sldIdLst>
    <p:sldId id="256" r:id="rId2"/>
    <p:sldId id="261" r:id="rId3"/>
    <p:sldId id="260" r:id="rId4"/>
    <p:sldId id="273" r:id="rId5"/>
    <p:sldId id="274" r:id="rId6"/>
    <p:sldId id="275" r:id="rId7"/>
    <p:sldId id="276" r:id="rId8"/>
    <p:sldId id="277" r:id="rId9"/>
    <p:sldId id="257" r:id="rId10"/>
    <p:sldId id="278" r:id="rId11"/>
    <p:sldId id="262" r:id="rId12"/>
    <p:sldId id="263" r:id="rId13"/>
    <p:sldId id="264" r:id="rId14"/>
    <p:sldId id="265" r:id="rId15"/>
    <p:sldId id="266" r:id="rId16"/>
    <p:sldId id="267" r:id="rId17"/>
    <p:sldId id="268" r:id="rId18"/>
    <p:sldId id="269" r:id="rId19"/>
    <p:sldId id="270" r:id="rId20"/>
    <p:sldId id="271" r:id="rId21"/>
    <p:sldId id="272" r:id="rId22"/>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C29649-BC36-9546-8E65-CF607C36F9B0}" v="16" dt="2022-04-26T09:49:25.0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p:scale>
          <a:sx n="111" d="100"/>
          <a:sy n="111" d="100"/>
        </p:scale>
        <p:origin x="632" y="4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大西　海人" userId="93707039-55e3-48e1-8207-7e2fd11b9868" providerId="ADAL" clId="{5EC29649-BC36-9546-8E65-CF607C36F9B0}"/>
    <pc:docChg chg="undo redo custSel addSld modSld">
      <pc:chgData name="大西　海人" userId="93707039-55e3-48e1-8207-7e2fd11b9868" providerId="ADAL" clId="{5EC29649-BC36-9546-8E65-CF607C36F9B0}" dt="2022-04-26T09:50:27.764" v="9850" actId="1076"/>
      <pc:docMkLst>
        <pc:docMk/>
      </pc:docMkLst>
      <pc:sldChg chg="modSp mod">
        <pc:chgData name="大西　海人" userId="93707039-55e3-48e1-8207-7e2fd11b9868" providerId="ADAL" clId="{5EC29649-BC36-9546-8E65-CF607C36F9B0}" dt="2022-04-25T11:51:22.722" v="6067" actId="113"/>
        <pc:sldMkLst>
          <pc:docMk/>
          <pc:sldMk cId="3893788062" sldId="256"/>
        </pc:sldMkLst>
        <pc:spChg chg="mod">
          <ac:chgData name="大西　海人" userId="93707039-55e3-48e1-8207-7e2fd11b9868" providerId="ADAL" clId="{5EC29649-BC36-9546-8E65-CF607C36F9B0}" dt="2022-04-25T11:51:22.722" v="6067" actId="113"/>
          <ac:spMkLst>
            <pc:docMk/>
            <pc:sldMk cId="3893788062" sldId="256"/>
            <ac:spMk id="3" creationId="{BBC1BC22-6C4D-817F-65E8-D540074641F2}"/>
          </ac:spMkLst>
        </pc:spChg>
      </pc:sldChg>
      <pc:sldChg chg="modSp mod">
        <pc:chgData name="大西　海人" userId="93707039-55e3-48e1-8207-7e2fd11b9868" providerId="ADAL" clId="{5EC29649-BC36-9546-8E65-CF607C36F9B0}" dt="2022-04-25T07:40:13.471" v="2459" actId="115"/>
        <pc:sldMkLst>
          <pc:docMk/>
          <pc:sldMk cId="1519327222" sldId="257"/>
        </pc:sldMkLst>
        <pc:spChg chg="mod">
          <ac:chgData name="大西　海人" userId="93707039-55e3-48e1-8207-7e2fd11b9868" providerId="ADAL" clId="{5EC29649-BC36-9546-8E65-CF607C36F9B0}" dt="2022-04-25T07:40:13.471" v="2459" actId="115"/>
          <ac:spMkLst>
            <pc:docMk/>
            <pc:sldMk cId="1519327222" sldId="257"/>
            <ac:spMk id="19" creationId="{1056FAD3-E5C9-33B2-DD32-279E1698BEB3}"/>
          </ac:spMkLst>
        </pc:spChg>
      </pc:sldChg>
      <pc:sldChg chg="modSp mod">
        <pc:chgData name="大西　海人" userId="93707039-55e3-48e1-8207-7e2fd11b9868" providerId="ADAL" clId="{5EC29649-BC36-9546-8E65-CF607C36F9B0}" dt="2022-04-26T08:45:11.878" v="6611" actId="20577"/>
        <pc:sldMkLst>
          <pc:docMk/>
          <pc:sldMk cId="1412614692" sldId="260"/>
        </pc:sldMkLst>
        <pc:spChg chg="mod">
          <ac:chgData name="大西　海人" userId="93707039-55e3-48e1-8207-7e2fd11b9868" providerId="ADAL" clId="{5EC29649-BC36-9546-8E65-CF607C36F9B0}" dt="2022-04-26T08:45:11.878" v="6611" actId="20577"/>
          <ac:spMkLst>
            <pc:docMk/>
            <pc:sldMk cId="1412614692" sldId="260"/>
            <ac:spMk id="3" creationId="{804B0024-6694-A27D-9728-73C24264AB6D}"/>
          </ac:spMkLst>
        </pc:spChg>
      </pc:sldChg>
      <pc:sldChg chg="modSp mod">
        <pc:chgData name="大西　海人" userId="93707039-55e3-48e1-8207-7e2fd11b9868" providerId="ADAL" clId="{5EC29649-BC36-9546-8E65-CF607C36F9B0}" dt="2022-04-25T11:52:10.789" v="6131" actId="20577"/>
        <pc:sldMkLst>
          <pc:docMk/>
          <pc:sldMk cId="727140806" sldId="261"/>
        </pc:sldMkLst>
        <pc:spChg chg="mod">
          <ac:chgData name="大西　海人" userId="93707039-55e3-48e1-8207-7e2fd11b9868" providerId="ADAL" clId="{5EC29649-BC36-9546-8E65-CF607C36F9B0}" dt="2022-04-25T11:52:10.789" v="6131" actId="20577"/>
          <ac:spMkLst>
            <pc:docMk/>
            <pc:sldMk cId="727140806" sldId="261"/>
            <ac:spMk id="3" creationId="{48FA9169-0A6E-0FF4-ED44-74B7DAC697C8}"/>
          </ac:spMkLst>
        </pc:spChg>
      </pc:sldChg>
      <pc:sldChg chg="modSp mod">
        <pc:chgData name="大西　海人" userId="93707039-55e3-48e1-8207-7e2fd11b9868" providerId="ADAL" clId="{5EC29649-BC36-9546-8E65-CF607C36F9B0}" dt="2022-04-25T11:54:31.120" v="6147" actId="20577"/>
        <pc:sldMkLst>
          <pc:docMk/>
          <pc:sldMk cId="3512467442" sldId="262"/>
        </pc:sldMkLst>
        <pc:spChg chg="mod">
          <ac:chgData name="大西　海人" userId="93707039-55e3-48e1-8207-7e2fd11b9868" providerId="ADAL" clId="{5EC29649-BC36-9546-8E65-CF607C36F9B0}" dt="2022-04-25T11:54:31.120" v="6147" actId="20577"/>
          <ac:spMkLst>
            <pc:docMk/>
            <pc:sldMk cId="3512467442" sldId="262"/>
            <ac:spMk id="3" creationId="{2474AC94-FDDB-EFBE-CABB-97F5E951F653}"/>
          </ac:spMkLst>
        </pc:spChg>
      </pc:sldChg>
      <pc:sldChg chg="addSp delSp modSp new mod setBg">
        <pc:chgData name="大西　海人" userId="93707039-55e3-48e1-8207-7e2fd11b9868" providerId="ADAL" clId="{5EC29649-BC36-9546-8E65-CF607C36F9B0}" dt="2022-04-25T11:23:43.396" v="4077" actId="20577"/>
        <pc:sldMkLst>
          <pc:docMk/>
          <pc:sldMk cId="1125131021" sldId="266"/>
        </pc:sldMkLst>
        <pc:spChg chg="mod">
          <ac:chgData name="大西　海人" userId="93707039-55e3-48e1-8207-7e2fd11b9868" providerId="ADAL" clId="{5EC29649-BC36-9546-8E65-CF607C36F9B0}" dt="2022-04-25T07:03:17.922" v="104" actId="20577"/>
          <ac:spMkLst>
            <pc:docMk/>
            <pc:sldMk cId="1125131021" sldId="266"/>
            <ac:spMk id="2" creationId="{C7DC64A3-BB00-B1D0-227A-06B3E3AECC4D}"/>
          </ac:spMkLst>
        </pc:spChg>
        <pc:spChg chg="mod">
          <ac:chgData name="大西　海人" userId="93707039-55e3-48e1-8207-7e2fd11b9868" providerId="ADAL" clId="{5EC29649-BC36-9546-8E65-CF607C36F9B0}" dt="2022-04-25T11:23:43.396" v="4077" actId="20577"/>
          <ac:spMkLst>
            <pc:docMk/>
            <pc:sldMk cId="1125131021" sldId="266"/>
            <ac:spMk id="3" creationId="{2A0457D7-4896-F50C-B41C-8BC966D6BC48}"/>
          </ac:spMkLst>
        </pc:spChg>
        <pc:spChg chg="add">
          <ac:chgData name="大西　海人" userId="93707039-55e3-48e1-8207-7e2fd11b9868" providerId="ADAL" clId="{5EC29649-BC36-9546-8E65-CF607C36F9B0}" dt="2022-04-25T07:02:47.723" v="72" actId="26606"/>
          <ac:spMkLst>
            <pc:docMk/>
            <pc:sldMk cId="1125131021" sldId="266"/>
            <ac:spMk id="8" creationId="{C5176844-69C3-4F79-BE38-EA5BDDF4FEA4}"/>
          </ac:spMkLst>
        </pc:spChg>
        <pc:spChg chg="add del">
          <ac:chgData name="大西　海人" userId="93707039-55e3-48e1-8207-7e2fd11b9868" providerId="ADAL" clId="{5EC29649-BC36-9546-8E65-CF607C36F9B0}" dt="2022-04-25T07:18:00.055" v="887" actId="22"/>
          <ac:spMkLst>
            <pc:docMk/>
            <pc:sldMk cId="1125131021" sldId="266"/>
            <ac:spMk id="9" creationId="{40306878-E50B-44F8-E64C-559EA06487C8}"/>
          </ac:spMkLst>
        </pc:spChg>
        <pc:spChg chg="add">
          <ac:chgData name="大西　海人" userId="93707039-55e3-48e1-8207-7e2fd11b9868" providerId="ADAL" clId="{5EC29649-BC36-9546-8E65-CF607C36F9B0}" dt="2022-04-25T07:02:47.723" v="72" actId="26606"/>
          <ac:spMkLst>
            <pc:docMk/>
            <pc:sldMk cId="1125131021" sldId="266"/>
            <ac:spMk id="10" creationId="{1CF1AAE4-D0BC-430F-A613-7BBAAECA0C2D}"/>
          </ac:spMkLst>
        </pc:spChg>
        <pc:spChg chg="add">
          <ac:chgData name="大西　海人" userId="93707039-55e3-48e1-8207-7e2fd11b9868" providerId="ADAL" clId="{5EC29649-BC36-9546-8E65-CF607C36F9B0}" dt="2022-04-25T07:02:47.723" v="72" actId="26606"/>
          <ac:spMkLst>
            <pc:docMk/>
            <pc:sldMk cId="1125131021" sldId="266"/>
            <ac:spMk id="12" creationId="{A101E513-AF74-4E9D-A31F-99664250722D}"/>
          </ac:spMkLst>
        </pc:spChg>
      </pc:sldChg>
      <pc:sldChg chg="addSp delSp modSp add mod setBg delDesignElem">
        <pc:chgData name="大西　海人" userId="93707039-55e3-48e1-8207-7e2fd11b9868" providerId="ADAL" clId="{5EC29649-BC36-9546-8E65-CF607C36F9B0}" dt="2022-04-25T07:39:22.439" v="2454" actId="207"/>
        <pc:sldMkLst>
          <pc:docMk/>
          <pc:sldMk cId="2433571952" sldId="267"/>
        </pc:sldMkLst>
        <pc:spChg chg="mod">
          <ac:chgData name="大西　海人" userId="93707039-55e3-48e1-8207-7e2fd11b9868" providerId="ADAL" clId="{5EC29649-BC36-9546-8E65-CF607C36F9B0}" dt="2022-04-25T07:18:07.147" v="890" actId="26606"/>
          <ac:spMkLst>
            <pc:docMk/>
            <pc:sldMk cId="2433571952" sldId="267"/>
            <ac:spMk id="2" creationId="{C7DC64A3-BB00-B1D0-227A-06B3E3AECC4D}"/>
          </ac:spMkLst>
        </pc:spChg>
        <pc:spChg chg="mod">
          <ac:chgData name="大西　海人" userId="93707039-55e3-48e1-8207-7e2fd11b9868" providerId="ADAL" clId="{5EC29649-BC36-9546-8E65-CF607C36F9B0}" dt="2022-04-25T07:39:22.439" v="2454" actId="207"/>
          <ac:spMkLst>
            <pc:docMk/>
            <pc:sldMk cId="2433571952" sldId="267"/>
            <ac:spMk id="3" creationId="{2A0457D7-4896-F50C-B41C-8BC966D6BC48}"/>
          </ac:spMkLst>
        </pc:spChg>
        <pc:spChg chg="add">
          <ac:chgData name="大西　海人" userId="93707039-55e3-48e1-8207-7e2fd11b9868" providerId="ADAL" clId="{5EC29649-BC36-9546-8E65-CF607C36F9B0}" dt="2022-04-25T07:18:07.147" v="890" actId="26606"/>
          <ac:spMkLst>
            <pc:docMk/>
            <pc:sldMk cId="2433571952" sldId="267"/>
            <ac:spMk id="5" creationId="{C5176844-69C3-4F79-BE38-EA5BDDF4FEA4}"/>
          </ac:spMkLst>
        </pc:spChg>
        <pc:spChg chg="add">
          <ac:chgData name="大西　海人" userId="93707039-55e3-48e1-8207-7e2fd11b9868" providerId="ADAL" clId="{5EC29649-BC36-9546-8E65-CF607C36F9B0}" dt="2022-04-25T07:18:07.147" v="890" actId="26606"/>
          <ac:spMkLst>
            <pc:docMk/>
            <pc:sldMk cId="2433571952" sldId="267"/>
            <ac:spMk id="6" creationId="{1CF1AAE4-D0BC-430F-A613-7BBAAECA0C2D}"/>
          </ac:spMkLst>
        </pc:spChg>
        <pc:spChg chg="add">
          <ac:chgData name="大西　海人" userId="93707039-55e3-48e1-8207-7e2fd11b9868" providerId="ADAL" clId="{5EC29649-BC36-9546-8E65-CF607C36F9B0}" dt="2022-04-25T07:18:07.147" v="890" actId="26606"/>
          <ac:spMkLst>
            <pc:docMk/>
            <pc:sldMk cId="2433571952" sldId="267"/>
            <ac:spMk id="7" creationId="{A101E513-AF74-4E9D-A31F-99664250722D}"/>
          </ac:spMkLst>
        </pc:spChg>
        <pc:spChg chg="del">
          <ac:chgData name="大西　海人" userId="93707039-55e3-48e1-8207-7e2fd11b9868" providerId="ADAL" clId="{5EC29649-BC36-9546-8E65-CF607C36F9B0}" dt="2022-04-25T07:18:03.871" v="889"/>
          <ac:spMkLst>
            <pc:docMk/>
            <pc:sldMk cId="2433571952" sldId="267"/>
            <ac:spMk id="8" creationId="{C5176844-69C3-4F79-BE38-EA5BDDF4FEA4}"/>
          </ac:spMkLst>
        </pc:spChg>
        <pc:spChg chg="del">
          <ac:chgData name="大西　海人" userId="93707039-55e3-48e1-8207-7e2fd11b9868" providerId="ADAL" clId="{5EC29649-BC36-9546-8E65-CF607C36F9B0}" dt="2022-04-25T07:18:03.871" v="889"/>
          <ac:spMkLst>
            <pc:docMk/>
            <pc:sldMk cId="2433571952" sldId="267"/>
            <ac:spMk id="10" creationId="{1CF1AAE4-D0BC-430F-A613-7BBAAECA0C2D}"/>
          </ac:spMkLst>
        </pc:spChg>
        <pc:spChg chg="del">
          <ac:chgData name="大西　海人" userId="93707039-55e3-48e1-8207-7e2fd11b9868" providerId="ADAL" clId="{5EC29649-BC36-9546-8E65-CF607C36F9B0}" dt="2022-04-25T07:18:03.871" v="889"/>
          <ac:spMkLst>
            <pc:docMk/>
            <pc:sldMk cId="2433571952" sldId="267"/>
            <ac:spMk id="12" creationId="{A101E513-AF74-4E9D-A31F-99664250722D}"/>
          </ac:spMkLst>
        </pc:spChg>
      </pc:sldChg>
      <pc:sldChg chg="addSp modSp new mod setBg">
        <pc:chgData name="大西　海人" userId="93707039-55e3-48e1-8207-7e2fd11b9868" providerId="ADAL" clId="{5EC29649-BC36-9546-8E65-CF607C36F9B0}" dt="2022-04-25T07:42:07.216" v="2543" actId="20577"/>
        <pc:sldMkLst>
          <pc:docMk/>
          <pc:sldMk cId="2260538357" sldId="268"/>
        </pc:sldMkLst>
        <pc:spChg chg="mod">
          <ac:chgData name="大西　海人" userId="93707039-55e3-48e1-8207-7e2fd11b9868" providerId="ADAL" clId="{5EC29649-BC36-9546-8E65-CF607C36F9B0}" dt="2022-04-25T07:28:56.234" v="1716" actId="20577"/>
          <ac:spMkLst>
            <pc:docMk/>
            <pc:sldMk cId="2260538357" sldId="268"/>
            <ac:spMk id="2" creationId="{97C862A1-A1CA-8124-BFF8-C99406960353}"/>
          </ac:spMkLst>
        </pc:spChg>
        <pc:spChg chg="mod">
          <ac:chgData name="大西　海人" userId="93707039-55e3-48e1-8207-7e2fd11b9868" providerId="ADAL" clId="{5EC29649-BC36-9546-8E65-CF607C36F9B0}" dt="2022-04-25T07:42:07.216" v="2543" actId="20577"/>
          <ac:spMkLst>
            <pc:docMk/>
            <pc:sldMk cId="2260538357" sldId="268"/>
            <ac:spMk id="3" creationId="{DBABB0ED-1F28-54C6-3035-72C3B6AB92DB}"/>
          </ac:spMkLst>
        </pc:spChg>
        <pc:spChg chg="add">
          <ac:chgData name="大西　海人" userId="93707039-55e3-48e1-8207-7e2fd11b9868" providerId="ADAL" clId="{5EC29649-BC36-9546-8E65-CF607C36F9B0}" dt="2022-04-25T07:28:08.569" v="1673" actId="26606"/>
          <ac:spMkLst>
            <pc:docMk/>
            <pc:sldMk cId="2260538357" sldId="268"/>
            <ac:spMk id="8" creationId="{C5176844-69C3-4F79-BE38-EA5BDDF4FEA4}"/>
          </ac:spMkLst>
        </pc:spChg>
        <pc:spChg chg="add">
          <ac:chgData name="大西　海人" userId="93707039-55e3-48e1-8207-7e2fd11b9868" providerId="ADAL" clId="{5EC29649-BC36-9546-8E65-CF607C36F9B0}" dt="2022-04-25T07:28:08.569" v="1673" actId="26606"/>
          <ac:spMkLst>
            <pc:docMk/>
            <pc:sldMk cId="2260538357" sldId="268"/>
            <ac:spMk id="10" creationId="{1CF1AAE4-D0BC-430F-A613-7BBAAECA0C2D}"/>
          </ac:spMkLst>
        </pc:spChg>
        <pc:spChg chg="add">
          <ac:chgData name="大西　海人" userId="93707039-55e3-48e1-8207-7e2fd11b9868" providerId="ADAL" clId="{5EC29649-BC36-9546-8E65-CF607C36F9B0}" dt="2022-04-25T07:28:08.569" v="1673" actId="26606"/>
          <ac:spMkLst>
            <pc:docMk/>
            <pc:sldMk cId="2260538357" sldId="268"/>
            <ac:spMk id="12" creationId="{A101E513-AF74-4E9D-A31F-99664250722D}"/>
          </ac:spMkLst>
        </pc:spChg>
      </pc:sldChg>
      <pc:sldChg chg="addSp modSp new mod setBg">
        <pc:chgData name="大西　海人" userId="93707039-55e3-48e1-8207-7e2fd11b9868" providerId="ADAL" clId="{5EC29649-BC36-9546-8E65-CF607C36F9B0}" dt="2022-04-25T11:27:56.648" v="4318" actId="20577"/>
        <pc:sldMkLst>
          <pc:docMk/>
          <pc:sldMk cId="545045016" sldId="269"/>
        </pc:sldMkLst>
        <pc:spChg chg="mod">
          <ac:chgData name="大西　海人" userId="93707039-55e3-48e1-8207-7e2fd11b9868" providerId="ADAL" clId="{5EC29649-BC36-9546-8E65-CF607C36F9B0}" dt="2022-04-25T09:52:07.761" v="2576" actId="20577"/>
          <ac:spMkLst>
            <pc:docMk/>
            <pc:sldMk cId="545045016" sldId="269"/>
            <ac:spMk id="2" creationId="{6153E346-4D23-640C-B037-E4C046AEEC81}"/>
          </ac:spMkLst>
        </pc:spChg>
        <pc:spChg chg="mod">
          <ac:chgData name="大西　海人" userId="93707039-55e3-48e1-8207-7e2fd11b9868" providerId="ADAL" clId="{5EC29649-BC36-9546-8E65-CF607C36F9B0}" dt="2022-04-25T11:27:56.648" v="4318" actId="20577"/>
          <ac:spMkLst>
            <pc:docMk/>
            <pc:sldMk cId="545045016" sldId="269"/>
            <ac:spMk id="3" creationId="{ECC102AF-E13F-39CC-B523-C5CF856A6BCB}"/>
          </ac:spMkLst>
        </pc:spChg>
        <pc:spChg chg="add">
          <ac:chgData name="大西　海人" userId="93707039-55e3-48e1-8207-7e2fd11b9868" providerId="ADAL" clId="{5EC29649-BC36-9546-8E65-CF607C36F9B0}" dt="2022-04-25T09:46:12.417" v="2545" actId="26606"/>
          <ac:spMkLst>
            <pc:docMk/>
            <pc:sldMk cId="545045016" sldId="269"/>
            <ac:spMk id="8" creationId="{C5176844-69C3-4F79-BE38-EA5BDDF4FEA4}"/>
          </ac:spMkLst>
        </pc:spChg>
        <pc:spChg chg="add">
          <ac:chgData name="大西　海人" userId="93707039-55e3-48e1-8207-7e2fd11b9868" providerId="ADAL" clId="{5EC29649-BC36-9546-8E65-CF607C36F9B0}" dt="2022-04-25T09:46:12.417" v="2545" actId="26606"/>
          <ac:spMkLst>
            <pc:docMk/>
            <pc:sldMk cId="545045016" sldId="269"/>
            <ac:spMk id="10" creationId="{1CF1AAE4-D0BC-430F-A613-7BBAAECA0C2D}"/>
          </ac:spMkLst>
        </pc:spChg>
        <pc:spChg chg="add">
          <ac:chgData name="大西　海人" userId="93707039-55e3-48e1-8207-7e2fd11b9868" providerId="ADAL" clId="{5EC29649-BC36-9546-8E65-CF607C36F9B0}" dt="2022-04-25T09:46:12.417" v="2545" actId="26606"/>
          <ac:spMkLst>
            <pc:docMk/>
            <pc:sldMk cId="545045016" sldId="269"/>
            <ac:spMk id="12" creationId="{A101E513-AF74-4E9D-A31F-99664250722D}"/>
          </ac:spMkLst>
        </pc:spChg>
      </pc:sldChg>
      <pc:sldChg chg="addSp modSp new mod setBg">
        <pc:chgData name="大西　海人" userId="93707039-55e3-48e1-8207-7e2fd11b9868" providerId="ADAL" clId="{5EC29649-BC36-9546-8E65-CF607C36F9B0}" dt="2022-04-25T11:23:36.204" v="4075" actId="20577"/>
        <pc:sldMkLst>
          <pc:docMk/>
          <pc:sldMk cId="2785762426" sldId="270"/>
        </pc:sldMkLst>
        <pc:spChg chg="mod">
          <ac:chgData name="大西　海人" userId="93707039-55e3-48e1-8207-7e2fd11b9868" providerId="ADAL" clId="{5EC29649-BC36-9546-8E65-CF607C36F9B0}" dt="2022-04-25T10:39:23.439" v="3504" actId="20577"/>
          <ac:spMkLst>
            <pc:docMk/>
            <pc:sldMk cId="2785762426" sldId="270"/>
            <ac:spMk id="2" creationId="{2B5B448F-28B4-C489-67CE-016AB450A6CA}"/>
          </ac:spMkLst>
        </pc:spChg>
        <pc:spChg chg="mod">
          <ac:chgData name="大西　海人" userId="93707039-55e3-48e1-8207-7e2fd11b9868" providerId="ADAL" clId="{5EC29649-BC36-9546-8E65-CF607C36F9B0}" dt="2022-04-25T11:23:36.204" v="4075" actId="20577"/>
          <ac:spMkLst>
            <pc:docMk/>
            <pc:sldMk cId="2785762426" sldId="270"/>
            <ac:spMk id="3" creationId="{A7E81FEC-C3E2-42DC-1713-70FE0AAB091E}"/>
          </ac:spMkLst>
        </pc:spChg>
        <pc:spChg chg="add">
          <ac:chgData name="大西　海人" userId="93707039-55e3-48e1-8207-7e2fd11b9868" providerId="ADAL" clId="{5EC29649-BC36-9546-8E65-CF607C36F9B0}" dt="2022-04-25T10:39:15.893" v="3479" actId="26606"/>
          <ac:spMkLst>
            <pc:docMk/>
            <pc:sldMk cId="2785762426" sldId="270"/>
            <ac:spMk id="8" creationId="{C5176844-69C3-4F79-BE38-EA5BDDF4FEA4}"/>
          </ac:spMkLst>
        </pc:spChg>
        <pc:spChg chg="add">
          <ac:chgData name="大西　海人" userId="93707039-55e3-48e1-8207-7e2fd11b9868" providerId="ADAL" clId="{5EC29649-BC36-9546-8E65-CF607C36F9B0}" dt="2022-04-25T10:39:15.893" v="3479" actId="26606"/>
          <ac:spMkLst>
            <pc:docMk/>
            <pc:sldMk cId="2785762426" sldId="270"/>
            <ac:spMk id="10" creationId="{1CF1AAE4-D0BC-430F-A613-7BBAAECA0C2D}"/>
          </ac:spMkLst>
        </pc:spChg>
        <pc:spChg chg="add">
          <ac:chgData name="大西　海人" userId="93707039-55e3-48e1-8207-7e2fd11b9868" providerId="ADAL" clId="{5EC29649-BC36-9546-8E65-CF607C36F9B0}" dt="2022-04-25T10:39:15.893" v="3479" actId="26606"/>
          <ac:spMkLst>
            <pc:docMk/>
            <pc:sldMk cId="2785762426" sldId="270"/>
            <ac:spMk id="12" creationId="{A101E513-AF74-4E9D-A31F-99664250722D}"/>
          </ac:spMkLst>
        </pc:spChg>
      </pc:sldChg>
      <pc:sldChg chg="addSp modSp new mod setBg">
        <pc:chgData name="大西　海人" userId="93707039-55e3-48e1-8207-7e2fd11b9868" providerId="ADAL" clId="{5EC29649-BC36-9546-8E65-CF607C36F9B0}" dt="2022-04-25T11:57:10.375" v="6150" actId="207"/>
        <pc:sldMkLst>
          <pc:docMk/>
          <pc:sldMk cId="4165531265" sldId="271"/>
        </pc:sldMkLst>
        <pc:spChg chg="mod">
          <ac:chgData name="大西　海人" userId="93707039-55e3-48e1-8207-7e2fd11b9868" providerId="ADAL" clId="{5EC29649-BC36-9546-8E65-CF607C36F9B0}" dt="2022-04-25T11:24:23.369" v="4107" actId="20577"/>
          <ac:spMkLst>
            <pc:docMk/>
            <pc:sldMk cId="4165531265" sldId="271"/>
            <ac:spMk id="2" creationId="{43004033-F441-A1A7-2D83-353478DDF3A5}"/>
          </ac:spMkLst>
        </pc:spChg>
        <pc:spChg chg="mod">
          <ac:chgData name="大西　海人" userId="93707039-55e3-48e1-8207-7e2fd11b9868" providerId="ADAL" clId="{5EC29649-BC36-9546-8E65-CF607C36F9B0}" dt="2022-04-25T11:57:10.375" v="6150" actId="207"/>
          <ac:spMkLst>
            <pc:docMk/>
            <pc:sldMk cId="4165531265" sldId="271"/>
            <ac:spMk id="3" creationId="{E411B0FF-C2F1-687C-FAB2-4FBFA402DE2C}"/>
          </ac:spMkLst>
        </pc:spChg>
        <pc:spChg chg="add">
          <ac:chgData name="大西　海人" userId="93707039-55e3-48e1-8207-7e2fd11b9868" providerId="ADAL" clId="{5EC29649-BC36-9546-8E65-CF607C36F9B0}" dt="2022-04-25T11:24:12.829" v="4079" actId="26606"/>
          <ac:spMkLst>
            <pc:docMk/>
            <pc:sldMk cId="4165531265" sldId="271"/>
            <ac:spMk id="8" creationId="{C5176844-69C3-4F79-BE38-EA5BDDF4FEA4}"/>
          </ac:spMkLst>
        </pc:spChg>
        <pc:spChg chg="add">
          <ac:chgData name="大西　海人" userId="93707039-55e3-48e1-8207-7e2fd11b9868" providerId="ADAL" clId="{5EC29649-BC36-9546-8E65-CF607C36F9B0}" dt="2022-04-25T11:24:12.829" v="4079" actId="26606"/>
          <ac:spMkLst>
            <pc:docMk/>
            <pc:sldMk cId="4165531265" sldId="271"/>
            <ac:spMk id="10" creationId="{1CF1AAE4-D0BC-430F-A613-7BBAAECA0C2D}"/>
          </ac:spMkLst>
        </pc:spChg>
        <pc:spChg chg="add">
          <ac:chgData name="大西　海人" userId="93707039-55e3-48e1-8207-7e2fd11b9868" providerId="ADAL" clId="{5EC29649-BC36-9546-8E65-CF607C36F9B0}" dt="2022-04-25T11:24:12.829" v="4079" actId="26606"/>
          <ac:spMkLst>
            <pc:docMk/>
            <pc:sldMk cId="4165531265" sldId="271"/>
            <ac:spMk id="12" creationId="{A101E513-AF74-4E9D-A31F-99664250722D}"/>
          </ac:spMkLst>
        </pc:spChg>
      </pc:sldChg>
      <pc:sldChg chg="addSp modSp new mod setBg">
        <pc:chgData name="大西　海人" userId="93707039-55e3-48e1-8207-7e2fd11b9868" providerId="ADAL" clId="{5EC29649-BC36-9546-8E65-CF607C36F9B0}" dt="2022-04-25T11:56:46.691" v="6148" actId="207"/>
        <pc:sldMkLst>
          <pc:docMk/>
          <pc:sldMk cId="292793653" sldId="272"/>
        </pc:sldMkLst>
        <pc:spChg chg="mod">
          <ac:chgData name="大西　海人" userId="93707039-55e3-48e1-8207-7e2fd11b9868" providerId="ADAL" clId="{5EC29649-BC36-9546-8E65-CF607C36F9B0}" dt="2022-04-25T11:40:09.245" v="4713" actId="20577"/>
          <ac:spMkLst>
            <pc:docMk/>
            <pc:sldMk cId="292793653" sldId="272"/>
            <ac:spMk id="2" creationId="{3604D71C-82B0-8F9F-19E6-A04F70B060FD}"/>
          </ac:spMkLst>
        </pc:spChg>
        <pc:spChg chg="mod">
          <ac:chgData name="大西　海人" userId="93707039-55e3-48e1-8207-7e2fd11b9868" providerId="ADAL" clId="{5EC29649-BC36-9546-8E65-CF607C36F9B0}" dt="2022-04-25T11:56:46.691" v="6148" actId="207"/>
          <ac:spMkLst>
            <pc:docMk/>
            <pc:sldMk cId="292793653" sldId="272"/>
            <ac:spMk id="3" creationId="{EFDFF68D-240A-E189-5B57-1D00C565CF3E}"/>
          </ac:spMkLst>
        </pc:spChg>
        <pc:spChg chg="add">
          <ac:chgData name="大西　海人" userId="93707039-55e3-48e1-8207-7e2fd11b9868" providerId="ADAL" clId="{5EC29649-BC36-9546-8E65-CF607C36F9B0}" dt="2022-04-25T11:39:51.996" v="4688" actId="26606"/>
          <ac:spMkLst>
            <pc:docMk/>
            <pc:sldMk cId="292793653" sldId="272"/>
            <ac:spMk id="8" creationId="{C5176844-69C3-4F79-BE38-EA5BDDF4FEA4}"/>
          </ac:spMkLst>
        </pc:spChg>
        <pc:spChg chg="add">
          <ac:chgData name="大西　海人" userId="93707039-55e3-48e1-8207-7e2fd11b9868" providerId="ADAL" clId="{5EC29649-BC36-9546-8E65-CF607C36F9B0}" dt="2022-04-25T11:39:51.996" v="4688" actId="26606"/>
          <ac:spMkLst>
            <pc:docMk/>
            <pc:sldMk cId="292793653" sldId="272"/>
            <ac:spMk id="10" creationId="{1CF1AAE4-D0BC-430F-A613-7BBAAECA0C2D}"/>
          </ac:spMkLst>
        </pc:spChg>
        <pc:spChg chg="add">
          <ac:chgData name="大西　海人" userId="93707039-55e3-48e1-8207-7e2fd11b9868" providerId="ADAL" clId="{5EC29649-BC36-9546-8E65-CF607C36F9B0}" dt="2022-04-25T11:39:51.996" v="4688" actId="26606"/>
          <ac:spMkLst>
            <pc:docMk/>
            <pc:sldMk cId="292793653" sldId="272"/>
            <ac:spMk id="12" creationId="{A101E513-AF74-4E9D-A31F-99664250722D}"/>
          </ac:spMkLst>
        </pc:spChg>
      </pc:sldChg>
      <pc:sldChg chg="addSp modSp new mod setBg">
        <pc:chgData name="大西　海人" userId="93707039-55e3-48e1-8207-7e2fd11b9868" providerId="ADAL" clId="{5EC29649-BC36-9546-8E65-CF607C36F9B0}" dt="2022-04-26T08:50:52.855" v="7235" actId="207"/>
        <pc:sldMkLst>
          <pc:docMk/>
          <pc:sldMk cId="931595059" sldId="273"/>
        </pc:sldMkLst>
        <pc:spChg chg="mod">
          <ac:chgData name="大西　海人" userId="93707039-55e3-48e1-8207-7e2fd11b9868" providerId="ADAL" clId="{5EC29649-BC36-9546-8E65-CF607C36F9B0}" dt="2022-04-26T08:45:45.456" v="6633" actId="20577"/>
          <ac:spMkLst>
            <pc:docMk/>
            <pc:sldMk cId="931595059" sldId="273"/>
            <ac:spMk id="2" creationId="{0CE648FC-18D9-DBB3-0AE4-5E69C9C4D0CB}"/>
          </ac:spMkLst>
        </pc:spChg>
        <pc:spChg chg="mod">
          <ac:chgData name="大西　海人" userId="93707039-55e3-48e1-8207-7e2fd11b9868" providerId="ADAL" clId="{5EC29649-BC36-9546-8E65-CF607C36F9B0}" dt="2022-04-26T08:50:52.855" v="7235" actId="207"/>
          <ac:spMkLst>
            <pc:docMk/>
            <pc:sldMk cId="931595059" sldId="273"/>
            <ac:spMk id="3" creationId="{BB145903-8F75-7554-6FE7-1B4F68048FC8}"/>
          </ac:spMkLst>
        </pc:spChg>
        <pc:spChg chg="add">
          <ac:chgData name="大西　海人" userId="93707039-55e3-48e1-8207-7e2fd11b9868" providerId="ADAL" clId="{5EC29649-BC36-9546-8E65-CF607C36F9B0}" dt="2022-04-26T08:45:18.686" v="6613" actId="26606"/>
          <ac:spMkLst>
            <pc:docMk/>
            <pc:sldMk cId="931595059" sldId="273"/>
            <ac:spMk id="8" creationId="{C5176844-69C3-4F79-BE38-EA5BDDF4FEA4}"/>
          </ac:spMkLst>
        </pc:spChg>
        <pc:spChg chg="add">
          <ac:chgData name="大西　海人" userId="93707039-55e3-48e1-8207-7e2fd11b9868" providerId="ADAL" clId="{5EC29649-BC36-9546-8E65-CF607C36F9B0}" dt="2022-04-26T08:45:18.686" v="6613" actId="26606"/>
          <ac:spMkLst>
            <pc:docMk/>
            <pc:sldMk cId="931595059" sldId="273"/>
            <ac:spMk id="10" creationId="{1CF1AAE4-D0BC-430F-A613-7BBAAECA0C2D}"/>
          </ac:spMkLst>
        </pc:spChg>
        <pc:spChg chg="add">
          <ac:chgData name="大西　海人" userId="93707039-55e3-48e1-8207-7e2fd11b9868" providerId="ADAL" clId="{5EC29649-BC36-9546-8E65-CF607C36F9B0}" dt="2022-04-26T08:45:18.686" v="6613" actId="26606"/>
          <ac:spMkLst>
            <pc:docMk/>
            <pc:sldMk cId="931595059" sldId="273"/>
            <ac:spMk id="12" creationId="{A101E513-AF74-4E9D-A31F-99664250722D}"/>
          </ac:spMkLst>
        </pc:spChg>
      </pc:sldChg>
      <pc:sldChg chg="addSp modSp new mod setBg">
        <pc:chgData name="大西　海人" userId="93707039-55e3-48e1-8207-7e2fd11b9868" providerId="ADAL" clId="{5EC29649-BC36-9546-8E65-CF607C36F9B0}" dt="2022-04-26T08:57:02.812" v="7583" actId="1076"/>
        <pc:sldMkLst>
          <pc:docMk/>
          <pc:sldMk cId="398494341" sldId="274"/>
        </pc:sldMkLst>
        <pc:spChg chg="mod">
          <ac:chgData name="大西　海人" userId="93707039-55e3-48e1-8207-7e2fd11b9868" providerId="ADAL" clId="{5EC29649-BC36-9546-8E65-CF607C36F9B0}" dt="2022-04-26T08:51:21.767" v="7255" actId="20577"/>
          <ac:spMkLst>
            <pc:docMk/>
            <pc:sldMk cId="398494341" sldId="274"/>
            <ac:spMk id="2" creationId="{BD7DFE8B-E8AB-CA3B-F3A9-023274B7DC23}"/>
          </ac:spMkLst>
        </pc:spChg>
        <pc:spChg chg="mod">
          <ac:chgData name="大西　海人" userId="93707039-55e3-48e1-8207-7e2fd11b9868" providerId="ADAL" clId="{5EC29649-BC36-9546-8E65-CF607C36F9B0}" dt="2022-04-26T08:55:41.239" v="7578" actId="20577"/>
          <ac:spMkLst>
            <pc:docMk/>
            <pc:sldMk cId="398494341" sldId="274"/>
            <ac:spMk id="3" creationId="{00CA8D6F-19E1-3D26-BB46-E07397DD4294}"/>
          </ac:spMkLst>
        </pc:spChg>
        <pc:spChg chg="add">
          <ac:chgData name="大西　海人" userId="93707039-55e3-48e1-8207-7e2fd11b9868" providerId="ADAL" clId="{5EC29649-BC36-9546-8E65-CF607C36F9B0}" dt="2022-04-26T08:51:07.075" v="7237" actId="26606"/>
          <ac:spMkLst>
            <pc:docMk/>
            <pc:sldMk cId="398494341" sldId="274"/>
            <ac:spMk id="8" creationId="{C5176844-69C3-4F79-BE38-EA5BDDF4FEA4}"/>
          </ac:spMkLst>
        </pc:spChg>
        <pc:spChg chg="add">
          <ac:chgData name="大西　海人" userId="93707039-55e3-48e1-8207-7e2fd11b9868" providerId="ADAL" clId="{5EC29649-BC36-9546-8E65-CF607C36F9B0}" dt="2022-04-26T08:51:07.075" v="7237" actId="26606"/>
          <ac:spMkLst>
            <pc:docMk/>
            <pc:sldMk cId="398494341" sldId="274"/>
            <ac:spMk id="10" creationId="{1CF1AAE4-D0BC-430F-A613-7BBAAECA0C2D}"/>
          </ac:spMkLst>
        </pc:spChg>
        <pc:spChg chg="add">
          <ac:chgData name="大西　海人" userId="93707039-55e3-48e1-8207-7e2fd11b9868" providerId="ADAL" clId="{5EC29649-BC36-9546-8E65-CF607C36F9B0}" dt="2022-04-26T08:51:07.075" v="7237" actId="26606"/>
          <ac:spMkLst>
            <pc:docMk/>
            <pc:sldMk cId="398494341" sldId="274"/>
            <ac:spMk id="12" creationId="{A101E513-AF74-4E9D-A31F-99664250722D}"/>
          </ac:spMkLst>
        </pc:spChg>
        <pc:picChg chg="add mod">
          <ac:chgData name="大西　海人" userId="93707039-55e3-48e1-8207-7e2fd11b9868" providerId="ADAL" clId="{5EC29649-BC36-9546-8E65-CF607C36F9B0}" dt="2022-04-26T08:57:02.812" v="7583" actId="1076"/>
          <ac:picMkLst>
            <pc:docMk/>
            <pc:sldMk cId="398494341" sldId="274"/>
            <ac:picMk id="5" creationId="{BF62113F-519A-8474-E355-AE8D3A4A6C62}"/>
          </ac:picMkLst>
        </pc:picChg>
      </pc:sldChg>
      <pc:sldChg chg="addSp modSp new mod setBg">
        <pc:chgData name="大西　海人" userId="93707039-55e3-48e1-8207-7e2fd11b9868" providerId="ADAL" clId="{5EC29649-BC36-9546-8E65-CF607C36F9B0}" dt="2022-04-26T09:02:45.806" v="7816" actId="20577"/>
        <pc:sldMkLst>
          <pc:docMk/>
          <pc:sldMk cId="682642307" sldId="275"/>
        </pc:sldMkLst>
        <pc:spChg chg="mod">
          <ac:chgData name="大西　海人" userId="93707039-55e3-48e1-8207-7e2fd11b9868" providerId="ADAL" clId="{5EC29649-BC36-9546-8E65-CF607C36F9B0}" dt="2022-04-26T08:57:43.273" v="7605" actId="20577"/>
          <ac:spMkLst>
            <pc:docMk/>
            <pc:sldMk cId="682642307" sldId="275"/>
            <ac:spMk id="2" creationId="{2435972E-9918-CFFE-D9DB-5EAA4D360513}"/>
          </ac:spMkLst>
        </pc:spChg>
        <pc:spChg chg="mod">
          <ac:chgData name="大西　海人" userId="93707039-55e3-48e1-8207-7e2fd11b9868" providerId="ADAL" clId="{5EC29649-BC36-9546-8E65-CF607C36F9B0}" dt="2022-04-26T09:02:45.806" v="7816" actId="20577"/>
          <ac:spMkLst>
            <pc:docMk/>
            <pc:sldMk cId="682642307" sldId="275"/>
            <ac:spMk id="3" creationId="{FF88A737-D15B-AAB0-BB6A-FC2172F25FB5}"/>
          </ac:spMkLst>
        </pc:spChg>
        <pc:spChg chg="add">
          <ac:chgData name="大西　海人" userId="93707039-55e3-48e1-8207-7e2fd11b9868" providerId="ADAL" clId="{5EC29649-BC36-9546-8E65-CF607C36F9B0}" dt="2022-04-26T08:57:31.752" v="7585" actId="26606"/>
          <ac:spMkLst>
            <pc:docMk/>
            <pc:sldMk cId="682642307" sldId="275"/>
            <ac:spMk id="8" creationId="{C5176844-69C3-4F79-BE38-EA5BDDF4FEA4}"/>
          </ac:spMkLst>
        </pc:spChg>
        <pc:spChg chg="add">
          <ac:chgData name="大西　海人" userId="93707039-55e3-48e1-8207-7e2fd11b9868" providerId="ADAL" clId="{5EC29649-BC36-9546-8E65-CF607C36F9B0}" dt="2022-04-26T08:57:31.752" v="7585" actId="26606"/>
          <ac:spMkLst>
            <pc:docMk/>
            <pc:sldMk cId="682642307" sldId="275"/>
            <ac:spMk id="10" creationId="{1CF1AAE4-D0BC-430F-A613-7BBAAECA0C2D}"/>
          </ac:spMkLst>
        </pc:spChg>
        <pc:spChg chg="add">
          <ac:chgData name="大西　海人" userId="93707039-55e3-48e1-8207-7e2fd11b9868" providerId="ADAL" clId="{5EC29649-BC36-9546-8E65-CF607C36F9B0}" dt="2022-04-26T08:57:31.752" v="7585" actId="26606"/>
          <ac:spMkLst>
            <pc:docMk/>
            <pc:sldMk cId="682642307" sldId="275"/>
            <ac:spMk id="12" creationId="{A101E513-AF74-4E9D-A31F-99664250722D}"/>
          </ac:spMkLst>
        </pc:spChg>
        <pc:picChg chg="add mod">
          <ac:chgData name="大西　海人" userId="93707039-55e3-48e1-8207-7e2fd11b9868" providerId="ADAL" clId="{5EC29649-BC36-9546-8E65-CF607C36F9B0}" dt="2022-04-26T09:02:18.761" v="7814" actId="14100"/>
          <ac:picMkLst>
            <pc:docMk/>
            <pc:sldMk cId="682642307" sldId="275"/>
            <ac:picMk id="5" creationId="{96BA7D71-A2B9-8FB0-3BE6-163669CF84F4}"/>
          </ac:picMkLst>
        </pc:picChg>
      </pc:sldChg>
      <pc:sldChg chg="addSp delSp modSp new mod setBg">
        <pc:chgData name="大西　海人" userId="93707039-55e3-48e1-8207-7e2fd11b9868" providerId="ADAL" clId="{5EC29649-BC36-9546-8E65-CF607C36F9B0}" dt="2022-04-26T09:17:19.234" v="8614" actId="20577"/>
        <pc:sldMkLst>
          <pc:docMk/>
          <pc:sldMk cId="2105404884" sldId="276"/>
        </pc:sldMkLst>
        <pc:spChg chg="mod">
          <ac:chgData name="大西　海人" userId="93707039-55e3-48e1-8207-7e2fd11b9868" providerId="ADAL" clId="{5EC29649-BC36-9546-8E65-CF607C36F9B0}" dt="2022-04-26T09:05:49.911" v="7837" actId="20577"/>
          <ac:spMkLst>
            <pc:docMk/>
            <pc:sldMk cId="2105404884" sldId="276"/>
            <ac:spMk id="2" creationId="{966719F1-CF88-8AD5-CC3F-1703AC4135D6}"/>
          </ac:spMkLst>
        </pc:spChg>
        <pc:spChg chg="mod">
          <ac:chgData name="大西　海人" userId="93707039-55e3-48e1-8207-7e2fd11b9868" providerId="ADAL" clId="{5EC29649-BC36-9546-8E65-CF607C36F9B0}" dt="2022-04-26T09:17:19.234" v="8614" actId="20577"/>
          <ac:spMkLst>
            <pc:docMk/>
            <pc:sldMk cId="2105404884" sldId="276"/>
            <ac:spMk id="3" creationId="{F5FBB41B-F1B4-412C-D44F-CC8E1CFC8D87}"/>
          </ac:spMkLst>
        </pc:spChg>
        <pc:spChg chg="add del">
          <ac:chgData name="大西　海人" userId="93707039-55e3-48e1-8207-7e2fd11b9868" providerId="ADAL" clId="{5EC29649-BC36-9546-8E65-CF607C36F9B0}" dt="2022-04-26T09:13:48.771" v="8400" actId="478"/>
          <ac:spMkLst>
            <pc:docMk/>
            <pc:sldMk cId="2105404884" sldId="276"/>
            <ac:spMk id="6" creationId="{D078A112-3EF3-76D1-0289-A58BE1B091C2}"/>
          </ac:spMkLst>
        </pc:spChg>
        <pc:spChg chg="add">
          <ac:chgData name="大西　海人" userId="93707039-55e3-48e1-8207-7e2fd11b9868" providerId="ADAL" clId="{5EC29649-BC36-9546-8E65-CF607C36F9B0}" dt="2022-04-26T09:02:57.768" v="7818" actId="26606"/>
          <ac:spMkLst>
            <pc:docMk/>
            <pc:sldMk cId="2105404884" sldId="276"/>
            <ac:spMk id="8" creationId="{C5176844-69C3-4F79-BE38-EA5BDDF4FEA4}"/>
          </ac:spMkLst>
        </pc:spChg>
        <pc:spChg chg="add">
          <ac:chgData name="大西　海人" userId="93707039-55e3-48e1-8207-7e2fd11b9868" providerId="ADAL" clId="{5EC29649-BC36-9546-8E65-CF607C36F9B0}" dt="2022-04-26T09:02:57.768" v="7818" actId="26606"/>
          <ac:spMkLst>
            <pc:docMk/>
            <pc:sldMk cId="2105404884" sldId="276"/>
            <ac:spMk id="10" creationId="{1CF1AAE4-D0BC-430F-A613-7BBAAECA0C2D}"/>
          </ac:spMkLst>
        </pc:spChg>
        <pc:spChg chg="add">
          <ac:chgData name="大西　海人" userId="93707039-55e3-48e1-8207-7e2fd11b9868" providerId="ADAL" clId="{5EC29649-BC36-9546-8E65-CF607C36F9B0}" dt="2022-04-26T09:02:57.768" v="7818" actId="26606"/>
          <ac:spMkLst>
            <pc:docMk/>
            <pc:sldMk cId="2105404884" sldId="276"/>
            <ac:spMk id="12" creationId="{A101E513-AF74-4E9D-A31F-99664250722D}"/>
          </ac:spMkLst>
        </pc:spChg>
        <pc:picChg chg="add mod">
          <ac:chgData name="大西　海人" userId="93707039-55e3-48e1-8207-7e2fd11b9868" providerId="ADAL" clId="{5EC29649-BC36-9546-8E65-CF607C36F9B0}" dt="2022-04-26T09:16:42.193" v="8601" actId="1076"/>
          <ac:picMkLst>
            <pc:docMk/>
            <pc:sldMk cId="2105404884" sldId="276"/>
            <ac:picMk id="5" creationId="{0BCD6760-8C75-3FDB-6283-270E661E9B15}"/>
          </ac:picMkLst>
        </pc:picChg>
      </pc:sldChg>
      <pc:sldChg chg="addSp modSp new mod setBg">
        <pc:chgData name="大西　海人" userId="93707039-55e3-48e1-8207-7e2fd11b9868" providerId="ADAL" clId="{5EC29649-BC36-9546-8E65-CF607C36F9B0}" dt="2022-04-26T09:25:42.885" v="9260" actId="20577"/>
        <pc:sldMkLst>
          <pc:docMk/>
          <pc:sldMk cId="2849931636" sldId="277"/>
        </pc:sldMkLst>
        <pc:spChg chg="mod">
          <ac:chgData name="大西　海人" userId="93707039-55e3-48e1-8207-7e2fd11b9868" providerId="ADAL" clId="{5EC29649-BC36-9546-8E65-CF607C36F9B0}" dt="2022-04-26T09:17:57.499" v="8633" actId="20577"/>
          <ac:spMkLst>
            <pc:docMk/>
            <pc:sldMk cId="2849931636" sldId="277"/>
            <ac:spMk id="2" creationId="{95095A24-C415-4205-4518-69702DB68E9B}"/>
          </ac:spMkLst>
        </pc:spChg>
        <pc:spChg chg="mod">
          <ac:chgData name="大西　海人" userId="93707039-55e3-48e1-8207-7e2fd11b9868" providerId="ADAL" clId="{5EC29649-BC36-9546-8E65-CF607C36F9B0}" dt="2022-04-26T09:25:42.885" v="9260" actId="20577"/>
          <ac:spMkLst>
            <pc:docMk/>
            <pc:sldMk cId="2849931636" sldId="277"/>
            <ac:spMk id="3" creationId="{01DE3629-88FD-AA45-2D65-1A5C7AE5A9A6}"/>
          </ac:spMkLst>
        </pc:spChg>
        <pc:spChg chg="add">
          <ac:chgData name="大西　海人" userId="93707039-55e3-48e1-8207-7e2fd11b9868" providerId="ADAL" clId="{5EC29649-BC36-9546-8E65-CF607C36F9B0}" dt="2022-04-26T09:17:43.281" v="8616" actId="26606"/>
          <ac:spMkLst>
            <pc:docMk/>
            <pc:sldMk cId="2849931636" sldId="277"/>
            <ac:spMk id="8" creationId="{C5176844-69C3-4F79-BE38-EA5BDDF4FEA4}"/>
          </ac:spMkLst>
        </pc:spChg>
        <pc:spChg chg="add">
          <ac:chgData name="大西　海人" userId="93707039-55e3-48e1-8207-7e2fd11b9868" providerId="ADAL" clId="{5EC29649-BC36-9546-8E65-CF607C36F9B0}" dt="2022-04-26T09:17:43.281" v="8616" actId="26606"/>
          <ac:spMkLst>
            <pc:docMk/>
            <pc:sldMk cId="2849931636" sldId="277"/>
            <ac:spMk id="10" creationId="{1CF1AAE4-D0BC-430F-A613-7BBAAECA0C2D}"/>
          </ac:spMkLst>
        </pc:spChg>
        <pc:spChg chg="add">
          <ac:chgData name="大西　海人" userId="93707039-55e3-48e1-8207-7e2fd11b9868" providerId="ADAL" clId="{5EC29649-BC36-9546-8E65-CF607C36F9B0}" dt="2022-04-26T09:17:43.281" v="8616" actId="26606"/>
          <ac:spMkLst>
            <pc:docMk/>
            <pc:sldMk cId="2849931636" sldId="277"/>
            <ac:spMk id="12" creationId="{A101E513-AF74-4E9D-A31F-99664250722D}"/>
          </ac:spMkLst>
        </pc:spChg>
      </pc:sldChg>
      <pc:sldChg chg="addSp modSp new mod setBg">
        <pc:chgData name="大西　海人" userId="93707039-55e3-48e1-8207-7e2fd11b9868" providerId="ADAL" clId="{5EC29649-BC36-9546-8E65-CF607C36F9B0}" dt="2022-04-26T09:50:27.764" v="9850" actId="1076"/>
        <pc:sldMkLst>
          <pc:docMk/>
          <pc:sldMk cId="2105136353" sldId="278"/>
        </pc:sldMkLst>
        <pc:spChg chg="mod">
          <ac:chgData name="大西　海人" userId="93707039-55e3-48e1-8207-7e2fd11b9868" providerId="ADAL" clId="{5EC29649-BC36-9546-8E65-CF607C36F9B0}" dt="2022-04-26T09:26:25.629" v="9285" actId="20577"/>
          <ac:spMkLst>
            <pc:docMk/>
            <pc:sldMk cId="2105136353" sldId="278"/>
            <ac:spMk id="2" creationId="{BB3337E4-CD21-3037-C320-F3404910B2C9}"/>
          </ac:spMkLst>
        </pc:spChg>
        <pc:spChg chg="mod">
          <ac:chgData name="大西　海人" userId="93707039-55e3-48e1-8207-7e2fd11b9868" providerId="ADAL" clId="{5EC29649-BC36-9546-8E65-CF607C36F9B0}" dt="2022-04-26T09:50:19.098" v="9849" actId="20577"/>
          <ac:spMkLst>
            <pc:docMk/>
            <pc:sldMk cId="2105136353" sldId="278"/>
            <ac:spMk id="3" creationId="{F7E37D80-6614-5909-22AD-19485590685F}"/>
          </ac:spMkLst>
        </pc:spChg>
        <pc:spChg chg="add">
          <ac:chgData name="大西　海人" userId="93707039-55e3-48e1-8207-7e2fd11b9868" providerId="ADAL" clId="{5EC29649-BC36-9546-8E65-CF607C36F9B0}" dt="2022-04-26T09:26:20.103" v="9262" actId="26606"/>
          <ac:spMkLst>
            <pc:docMk/>
            <pc:sldMk cId="2105136353" sldId="278"/>
            <ac:spMk id="8" creationId="{C5176844-69C3-4F79-BE38-EA5BDDF4FEA4}"/>
          </ac:spMkLst>
        </pc:spChg>
        <pc:spChg chg="add">
          <ac:chgData name="大西　海人" userId="93707039-55e3-48e1-8207-7e2fd11b9868" providerId="ADAL" clId="{5EC29649-BC36-9546-8E65-CF607C36F9B0}" dt="2022-04-26T09:26:20.103" v="9262" actId="26606"/>
          <ac:spMkLst>
            <pc:docMk/>
            <pc:sldMk cId="2105136353" sldId="278"/>
            <ac:spMk id="10" creationId="{1CF1AAE4-D0BC-430F-A613-7BBAAECA0C2D}"/>
          </ac:spMkLst>
        </pc:spChg>
        <pc:spChg chg="add">
          <ac:chgData name="大西　海人" userId="93707039-55e3-48e1-8207-7e2fd11b9868" providerId="ADAL" clId="{5EC29649-BC36-9546-8E65-CF607C36F9B0}" dt="2022-04-26T09:26:20.103" v="9262" actId="26606"/>
          <ac:spMkLst>
            <pc:docMk/>
            <pc:sldMk cId="2105136353" sldId="278"/>
            <ac:spMk id="12" creationId="{A101E513-AF74-4E9D-A31F-99664250722D}"/>
          </ac:spMkLst>
        </pc:spChg>
        <pc:picChg chg="add mod">
          <ac:chgData name="大西　海人" userId="93707039-55e3-48e1-8207-7e2fd11b9868" providerId="ADAL" clId="{5EC29649-BC36-9546-8E65-CF607C36F9B0}" dt="2022-04-26T09:50:27.764" v="9850" actId="1076"/>
          <ac:picMkLst>
            <pc:docMk/>
            <pc:sldMk cId="2105136353" sldId="278"/>
            <ac:picMk id="5" creationId="{663E434E-C00F-1117-34DF-5E98C527D44E}"/>
          </ac:picMkLst>
        </pc:picChg>
      </pc:sldChg>
    </pc:docChg>
  </pc:docChgLst>
</pc:chgInfo>
</file>

<file path=ppt/media/image1.jpeg>
</file>

<file path=ppt/media/image2.jpe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4/22/22</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38620262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232441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204772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035476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869476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92619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727980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4440489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5383153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3616578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4/22/22</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1336741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lIns="109728" tIns="109728" rIns="109728" bIns="91440" anchor="t"/>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lIns="109728" tIns="109728" rIns="109728" bIns="9144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lIns="109728" tIns="109728" rIns="109728" bIns="9144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4/22/22</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lIns="109728" tIns="109728" rIns="109728" bIns="9144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lIns="109728" tIns="109728" rIns="109728" bIns="9144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54863480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8" r:id="rId6"/>
    <p:sldLayoutId id="2147483693" r:id="rId7"/>
    <p:sldLayoutId id="2147483694" r:id="rId8"/>
    <p:sldLayoutId id="2147483695" r:id="rId9"/>
    <p:sldLayoutId id="2147483697" r:id="rId10"/>
    <p:sldLayoutId id="2147483696" r:id="rId11"/>
  </p:sldLayoutIdLst>
  <p:txStyles>
    <p:titleStyle>
      <a:lvl1pPr algn="l" defTabSz="914400" rtl="0" eaLnBrk="1" latinLnBrk="0" hangingPunct="1">
        <a:lnSpc>
          <a:spcPct val="110000"/>
        </a:lnSpc>
        <a:spcBef>
          <a:spcPct val="0"/>
        </a:spcBef>
        <a:buNone/>
        <a:defRPr sz="5400" i="0" kern="1200" spc="4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4000"/>
        </a:lnSpc>
        <a:spcBef>
          <a:spcPts val="400"/>
        </a:spcBef>
        <a:spcAft>
          <a:spcPts val="400"/>
        </a:spcAft>
        <a:buClrTx/>
        <a:buFont typeface="Arial" panose="020B0604020202020204" pitchFamily="34" charset="0"/>
        <a:buChar char="•"/>
        <a:defRPr sz="2100" kern="1200" spc="30">
          <a:solidFill>
            <a:schemeClr val="tx1">
              <a:lumMod val="85000"/>
              <a:lumOff val="15000"/>
            </a:schemeClr>
          </a:solidFill>
          <a:latin typeface="+mn-lt"/>
          <a:ea typeface="+mn-ea"/>
          <a:cs typeface="+mn-cs"/>
        </a:defRPr>
      </a:lvl1pPr>
      <a:lvl2pPr marL="182880" indent="0" algn="l" defTabSz="914400" rtl="0" eaLnBrk="1" latinLnBrk="0" hangingPunct="1">
        <a:lnSpc>
          <a:spcPct val="114000"/>
        </a:lnSpc>
        <a:spcBef>
          <a:spcPts val="400"/>
        </a:spcBef>
        <a:spcAft>
          <a:spcPts val="400"/>
        </a:spcAft>
        <a:buClrTx/>
        <a:buFont typeface="Arial" panose="020B0604020202020204" pitchFamily="34" charset="0"/>
        <a:buNone/>
        <a:defRPr sz="2000" i="0" kern="1200" spc="30">
          <a:solidFill>
            <a:schemeClr val="tx1">
              <a:lumMod val="85000"/>
              <a:lumOff val="15000"/>
            </a:schemeClr>
          </a:solidFill>
          <a:latin typeface="+mn-lt"/>
          <a:ea typeface="+mn-ea"/>
          <a:cs typeface="+mn-cs"/>
        </a:defRPr>
      </a:lvl2pPr>
      <a:lvl3pPr marL="182880" indent="-182880" algn="l" defTabSz="914400" rtl="0" eaLnBrk="1" latinLnBrk="0" hangingPunct="1">
        <a:lnSpc>
          <a:spcPct val="114000"/>
        </a:lnSpc>
        <a:spcBef>
          <a:spcPts val="400"/>
        </a:spcBef>
        <a:spcAft>
          <a:spcPts val="400"/>
        </a:spcAft>
        <a:buClrTx/>
        <a:buFont typeface="Arial" panose="020B0604020202020204" pitchFamily="34" charset="0"/>
        <a:buChar char="•"/>
        <a:defRPr sz="1800" kern="1200" spc="30">
          <a:solidFill>
            <a:schemeClr val="tx1">
              <a:lumMod val="85000"/>
              <a:lumOff val="15000"/>
            </a:schemeClr>
          </a:solidFill>
          <a:latin typeface="+mn-lt"/>
          <a:ea typeface="+mn-ea"/>
          <a:cs typeface="+mn-cs"/>
        </a:defRPr>
      </a:lvl3pPr>
      <a:lvl4pPr marL="182880" indent="0" algn="l" defTabSz="914400" rtl="0" eaLnBrk="1" latinLnBrk="0" hangingPunct="1">
        <a:lnSpc>
          <a:spcPct val="114000"/>
        </a:lnSpc>
        <a:spcBef>
          <a:spcPts val="400"/>
        </a:spcBef>
        <a:spcAft>
          <a:spcPts val="400"/>
        </a:spcAft>
        <a:buClrTx/>
        <a:buFont typeface="Arial" panose="020B0604020202020204" pitchFamily="34" charset="0"/>
        <a:buNone/>
        <a:defRPr sz="1800" i="0" kern="1200" spc="30">
          <a:solidFill>
            <a:schemeClr val="tx1">
              <a:lumMod val="85000"/>
              <a:lumOff val="15000"/>
            </a:schemeClr>
          </a:solidFill>
          <a:latin typeface="+mn-lt"/>
          <a:ea typeface="+mn-ea"/>
          <a:cs typeface="+mn-cs"/>
        </a:defRPr>
      </a:lvl4pPr>
      <a:lvl5pPr marL="182880" indent="-182880" algn="l" defTabSz="914400" rtl="0" eaLnBrk="1" latinLnBrk="0" hangingPunct="1">
        <a:lnSpc>
          <a:spcPct val="114000"/>
        </a:lnSpc>
        <a:spcBef>
          <a:spcPts val="400"/>
        </a:spcBef>
        <a:spcAft>
          <a:spcPts val="400"/>
        </a:spcAft>
        <a:buClrTx/>
        <a:buFont typeface="Arial" panose="020B0604020202020204" pitchFamily="34" charset="0"/>
        <a:buChar char="•"/>
        <a:defRPr sz="1800" kern="1200" spc="3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カラフルな幾何学的形状のモザイク">
            <a:extLst>
              <a:ext uri="{FF2B5EF4-FFF2-40B4-BE49-F238E27FC236}">
                <a16:creationId xmlns:a16="http://schemas.microsoft.com/office/drawing/2014/main" id="{BE08183A-C5E8-F07C-B53A-471BB1F11B60}"/>
              </a:ext>
            </a:extLst>
          </p:cNvPr>
          <p:cNvPicPr>
            <a:picLocks noChangeAspect="1"/>
          </p:cNvPicPr>
          <p:nvPr/>
        </p:nvPicPr>
        <p:blipFill rotWithShape="1">
          <a:blip r:embed="rId2">
            <a:alphaModFix amt="33000"/>
          </a:blip>
          <a:srcRect t="16478" b="4851"/>
          <a:stretch/>
        </p:blipFill>
        <p:spPr>
          <a:xfrm>
            <a:off x="20" y="10"/>
            <a:ext cx="12191980" cy="6857990"/>
          </a:xfrm>
          <a:prstGeom prst="rect">
            <a:avLst/>
          </a:prstGeom>
        </p:spPr>
      </p:pic>
      <p:sp>
        <p:nvSpPr>
          <p:cNvPr id="2" name="タイトル 1">
            <a:extLst>
              <a:ext uri="{FF2B5EF4-FFF2-40B4-BE49-F238E27FC236}">
                <a16:creationId xmlns:a16="http://schemas.microsoft.com/office/drawing/2014/main" id="{D05CDC1D-F5FB-8439-6926-06C1266728A5}"/>
              </a:ext>
            </a:extLst>
          </p:cNvPr>
          <p:cNvSpPr>
            <a:spLocks noGrp="1"/>
          </p:cNvSpPr>
          <p:nvPr>
            <p:ph type="ctrTitle"/>
          </p:nvPr>
        </p:nvSpPr>
        <p:spPr>
          <a:xfrm>
            <a:off x="1078992" y="1143000"/>
            <a:ext cx="9052560" cy="3546179"/>
          </a:xfrm>
        </p:spPr>
        <p:txBody>
          <a:bodyPr>
            <a:normAutofit/>
          </a:bodyPr>
          <a:lstStyle/>
          <a:p>
            <a:pPr>
              <a:lnSpc>
                <a:spcPct val="100000"/>
              </a:lnSpc>
            </a:pPr>
            <a:r>
              <a:rPr kumimoji="1" lang="en" altLang="ja-JP" sz="5000" b="1" dirty="0" err="1"/>
              <a:t>IntelligentRobot</a:t>
            </a:r>
            <a:br>
              <a:rPr kumimoji="1" lang="en" altLang="ja-JP" sz="5000" b="1" dirty="0"/>
            </a:br>
            <a:r>
              <a:rPr kumimoji="1" lang="en" altLang="ja-JP" sz="5000" b="1" dirty="0"/>
              <a:t>Control-Image</a:t>
            </a:r>
            <a:br>
              <a:rPr kumimoji="1" lang="en" altLang="ja-JP" sz="5000" b="1" dirty="0"/>
            </a:br>
            <a:r>
              <a:rPr kumimoji="1" lang="en" altLang="ja-JP" sz="5000" b="1" dirty="0" err="1"/>
              <a:t>ProcessingLibrary</a:t>
            </a:r>
            <a:br>
              <a:rPr kumimoji="1" lang="en" altLang="ja-JP" sz="5000" b="1" dirty="0"/>
            </a:br>
            <a:r>
              <a:rPr kumimoji="1" lang="ja-JP" altLang="en-US" sz="5000" b="1"/>
              <a:t>取扱説明書</a:t>
            </a:r>
          </a:p>
        </p:txBody>
      </p:sp>
      <p:sp>
        <p:nvSpPr>
          <p:cNvPr id="3" name="字幕 2">
            <a:extLst>
              <a:ext uri="{FF2B5EF4-FFF2-40B4-BE49-F238E27FC236}">
                <a16:creationId xmlns:a16="http://schemas.microsoft.com/office/drawing/2014/main" id="{BBC1BC22-6C4D-817F-65E8-D540074641F2}"/>
              </a:ext>
            </a:extLst>
          </p:cNvPr>
          <p:cNvSpPr>
            <a:spLocks noGrp="1"/>
          </p:cNvSpPr>
          <p:nvPr>
            <p:ph type="subTitle" idx="1"/>
          </p:nvPr>
        </p:nvSpPr>
        <p:spPr>
          <a:xfrm>
            <a:off x="1078992" y="5010911"/>
            <a:ext cx="9052560" cy="821257"/>
          </a:xfrm>
        </p:spPr>
        <p:txBody>
          <a:bodyPr>
            <a:normAutofit fontScale="92500" lnSpcReduction="20000"/>
          </a:bodyPr>
          <a:lstStyle/>
          <a:p>
            <a:r>
              <a:rPr kumimoji="1" lang="ja-JP" altLang="en-US" b="1"/>
              <a:t>ライブラリ作成者：大西海人</a:t>
            </a:r>
            <a:endParaRPr kumimoji="1" lang="en-US" altLang="ja-JP" b="1" dirty="0"/>
          </a:p>
          <a:p>
            <a:r>
              <a:rPr kumimoji="1" lang="ja-JP" altLang="en-US" b="1"/>
              <a:t>資料作成者：大西海人</a:t>
            </a:r>
          </a:p>
        </p:txBody>
      </p:sp>
      <p:cxnSp>
        <p:nvCxnSpPr>
          <p:cNvPr id="20" name="Straight Connector 19">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8937880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BB3337E4-CD21-3037-C320-F3404910B2C9}"/>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ライブラリの導入</a:t>
            </a:r>
          </a:p>
        </p:txBody>
      </p:sp>
      <p:sp>
        <p:nvSpPr>
          <p:cNvPr id="3" name="コンテンツ プレースホルダー 2">
            <a:extLst>
              <a:ext uri="{FF2B5EF4-FFF2-40B4-BE49-F238E27FC236}">
                <a16:creationId xmlns:a16="http://schemas.microsoft.com/office/drawing/2014/main" id="{F7E37D80-6614-5909-22AD-19485590685F}"/>
              </a:ext>
            </a:extLst>
          </p:cNvPr>
          <p:cNvSpPr>
            <a:spLocks noGrp="1"/>
          </p:cNvSpPr>
          <p:nvPr>
            <p:ph idx="1"/>
          </p:nvPr>
        </p:nvSpPr>
        <p:spPr>
          <a:xfrm>
            <a:off x="758823" y="2607732"/>
            <a:ext cx="10671177" cy="3994982"/>
          </a:xfrm>
        </p:spPr>
        <p:txBody>
          <a:bodyPr>
            <a:normAutofit/>
          </a:bodyPr>
          <a:lstStyle/>
          <a:p>
            <a:r>
              <a:rPr kumimoji="1" lang="ja-JP" altLang="en-US"/>
              <a:t>ライブラリを導入したら</a:t>
            </a:r>
            <a:r>
              <a:rPr kumimoji="1" lang="en-US" altLang="ja-JP" dirty="0" err="1"/>
              <a:t>VisualStudioCode</a:t>
            </a:r>
            <a:r>
              <a:rPr kumimoji="1" lang="ja-JP" altLang="en-US"/>
              <a:t>を開き、左上のファイルボタンを押し、</a:t>
            </a:r>
            <a:br>
              <a:rPr kumimoji="1" lang="en-US" altLang="ja-JP" dirty="0"/>
            </a:br>
            <a:r>
              <a:rPr kumimoji="1" lang="ja-JP" altLang="en-US"/>
              <a:t>上から</a:t>
            </a:r>
            <a:r>
              <a:rPr kumimoji="1" lang="en-US" altLang="ja-JP" dirty="0"/>
              <a:t>5</a:t>
            </a:r>
            <a:r>
              <a:rPr kumimoji="1" lang="ja-JP" altLang="en-US"/>
              <a:t>つ目のフォルダーを開くボタンを押す。</a:t>
            </a:r>
            <a:endParaRPr kumimoji="1" lang="en-US" altLang="ja-JP" dirty="0"/>
          </a:p>
          <a:p>
            <a:r>
              <a:rPr kumimoji="1" lang="ja-JP" altLang="en-US"/>
              <a:t>すると開くフォルダーを選択する画面が出るので、</a:t>
            </a:r>
            <a:br>
              <a:rPr kumimoji="1" lang="en-US" altLang="ja-JP" dirty="0"/>
            </a:br>
            <a:r>
              <a:rPr kumimoji="1" lang="en-US" altLang="ja-JP" dirty="0" err="1"/>
              <a:t>IntelligentRobotControl-ImageProcessingLibrary</a:t>
            </a:r>
            <a:r>
              <a:rPr kumimoji="1" lang="ja-JP" altLang="en-US"/>
              <a:t>フォルダーをクリックし、</a:t>
            </a:r>
            <a:br>
              <a:rPr kumimoji="1" lang="en-US" altLang="ja-JP" dirty="0"/>
            </a:br>
            <a:r>
              <a:rPr kumimoji="1" lang="ja-JP" altLang="en-US"/>
              <a:t>右下の</a:t>
            </a:r>
            <a:r>
              <a:rPr kumimoji="1" lang="en-US" altLang="ja-JP" dirty="0"/>
              <a:t>OK</a:t>
            </a:r>
            <a:r>
              <a:rPr kumimoji="1" lang="ja-JP" altLang="en-US"/>
              <a:t>ボタンを押す。</a:t>
            </a:r>
            <a:br>
              <a:rPr kumimoji="1" lang="en-US" altLang="ja-JP" dirty="0"/>
            </a:br>
            <a:r>
              <a:rPr kumimoji="1" lang="ja-JP" altLang="en-US"/>
              <a:t>画面にこのフォルダー内のファイルの作成者を信頼しますか？という画面が出たら右下のフォルダーを信頼して全ての機能を有効にすると書かれた青いボタンを押す。</a:t>
            </a:r>
            <a:br>
              <a:rPr kumimoji="1" lang="en-US" altLang="ja-JP" dirty="0"/>
            </a:br>
            <a:r>
              <a:rPr kumimoji="1" lang="ja-JP" altLang="en-US"/>
              <a:t>これでライブラリを開くことが出来る。</a:t>
            </a:r>
            <a:endParaRPr kumimoji="1" lang="en-US" altLang="ja-JP" dirty="0"/>
          </a:p>
          <a:p>
            <a:endParaRPr kumimoji="1" lang="ja-JP" altLang="en-US"/>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pic>
        <p:nvPicPr>
          <p:cNvPr id="5" name="図 4" descr="テキスト&#10;&#10;自動的に生成された説明">
            <a:extLst>
              <a:ext uri="{FF2B5EF4-FFF2-40B4-BE49-F238E27FC236}">
                <a16:creationId xmlns:a16="http://schemas.microsoft.com/office/drawing/2014/main" id="{663E434E-C00F-1117-34DF-5E98C527D44E}"/>
              </a:ext>
            </a:extLst>
          </p:cNvPr>
          <p:cNvPicPr>
            <a:picLocks noChangeAspect="1"/>
          </p:cNvPicPr>
          <p:nvPr/>
        </p:nvPicPr>
        <p:blipFill>
          <a:blip r:embed="rId2"/>
          <a:stretch>
            <a:fillRect/>
          </a:stretch>
        </p:blipFill>
        <p:spPr>
          <a:xfrm>
            <a:off x="5873849" y="5355170"/>
            <a:ext cx="2893973" cy="1502830"/>
          </a:xfrm>
          <a:prstGeom prst="rect">
            <a:avLst/>
          </a:prstGeom>
        </p:spPr>
      </p:pic>
    </p:spTree>
    <p:extLst>
      <p:ext uri="{BB962C8B-B14F-4D97-AF65-F5344CB8AC3E}">
        <p14:creationId xmlns:p14="http://schemas.microsoft.com/office/powerpoint/2010/main" val="2105136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5A65346D-323F-3868-1C6A-5B99D91CEA01}"/>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ライブラリの説明</a:t>
            </a:r>
          </a:p>
        </p:txBody>
      </p:sp>
      <p:sp>
        <p:nvSpPr>
          <p:cNvPr id="3" name="コンテンツ プレースホルダー 2">
            <a:extLst>
              <a:ext uri="{FF2B5EF4-FFF2-40B4-BE49-F238E27FC236}">
                <a16:creationId xmlns:a16="http://schemas.microsoft.com/office/drawing/2014/main" id="{2474AC94-FDDB-EFBE-CABB-97F5E951F653}"/>
              </a:ext>
            </a:extLst>
          </p:cNvPr>
          <p:cNvSpPr>
            <a:spLocks noGrp="1"/>
          </p:cNvSpPr>
          <p:nvPr>
            <p:ph idx="1"/>
          </p:nvPr>
        </p:nvSpPr>
        <p:spPr>
          <a:xfrm>
            <a:off x="758824" y="2607732"/>
            <a:ext cx="8412480" cy="3994982"/>
          </a:xfrm>
        </p:spPr>
        <p:txBody>
          <a:bodyPr>
            <a:normAutofit/>
          </a:bodyPr>
          <a:lstStyle/>
          <a:p>
            <a:r>
              <a:rPr kumimoji="1" lang="en-US" altLang="ja-JP" dirty="0" err="1"/>
              <a:t>LineTrace.py</a:t>
            </a:r>
            <a:r>
              <a:rPr kumimoji="1" lang="en-US" altLang="ja-JP" dirty="0"/>
              <a:t>:</a:t>
            </a:r>
            <a:r>
              <a:rPr kumimoji="1" lang="ja-JP" altLang="en-US"/>
              <a:t>画像処理を用いたライントレースを行うための</a:t>
            </a:r>
            <a:br>
              <a:rPr kumimoji="1" lang="en-US" altLang="ja-JP" dirty="0"/>
            </a:br>
            <a:r>
              <a:rPr kumimoji="1" lang="en-US" altLang="ja-JP" dirty="0"/>
              <a:t>   	         </a:t>
            </a:r>
            <a:r>
              <a:rPr kumimoji="1" lang="ja-JP" altLang="en-US"/>
              <a:t>ライブラリ</a:t>
            </a:r>
            <a:endParaRPr kumimoji="1" lang="en-US" altLang="ja-JP" dirty="0"/>
          </a:p>
          <a:p>
            <a:r>
              <a:rPr kumimoji="1" lang="en-US" altLang="ja-JP" dirty="0" err="1"/>
              <a:t>ColorBallSearch.py</a:t>
            </a:r>
            <a:r>
              <a:rPr kumimoji="1" lang="en-US" altLang="ja-JP" dirty="0"/>
              <a:t>:</a:t>
            </a:r>
            <a:r>
              <a:rPr kumimoji="1" lang="ja-JP" altLang="en-US"/>
              <a:t>画像処理を用いて赤・青・黄色の</a:t>
            </a:r>
            <a:r>
              <a:rPr kumimoji="1" lang="en-US" altLang="ja-JP" dirty="0"/>
              <a:t>3</a:t>
            </a:r>
            <a:r>
              <a:rPr kumimoji="1" lang="ja-JP" altLang="en-US"/>
              <a:t>色のボール</a:t>
            </a:r>
            <a:br>
              <a:rPr kumimoji="1" lang="en-US" altLang="ja-JP" dirty="0"/>
            </a:br>
            <a:r>
              <a:rPr kumimoji="1" lang="en-US" altLang="ja-JP" dirty="0"/>
              <a:t>                             </a:t>
            </a:r>
            <a:r>
              <a:rPr kumimoji="1" lang="ja-JP" altLang="en-US"/>
              <a:t>を認識するためのライブラリ</a:t>
            </a:r>
            <a:endParaRPr kumimoji="1" lang="en-US" altLang="ja-JP" dirty="0"/>
          </a:p>
          <a:p>
            <a:r>
              <a:rPr lang="en" altLang="ja-JP" dirty="0" err="1"/>
              <a:t>CorrectionValueSearch.py</a:t>
            </a:r>
            <a:r>
              <a:rPr kumimoji="1" lang="en-US" altLang="ja-JP" dirty="0"/>
              <a:t>:</a:t>
            </a:r>
            <a:r>
              <a:rPr kumimoji="1" lang="en-US" altLang="ja-JP" dirty="0" err="1"/>
              <a:t>ColorBallSearch.py</a:t>
            </a:r>
            <a:r>
              <a:rPr kumimoji="1" lang="ja-JP" altLang="en-US"/>
              <a:t>内の</a:t>
            </a:r>
            <a:br>
              <a:rPr kumimoji="1" lang="en-US" altLang="ja-JP" dirty="0"/>
            </a:br>
            <a:r>
              <a:rPr kumimoji="1" lang="en-US" altLang="ja-JP" dirty="0"/>
              <a:t>                                        adjust</a:t>
            </a:r>
            <a:r>
              <a:rPr kumimoji="1" lang="ja-JP" altLang="en-US"/>
              <a:t>関数の引数</a:t>
            </a:r>
            <a:r>
              <a:rPr kumimoji="1" lang="en-US" altLang="ja-JP" dirty="0"/>
              <a:t>(</a:t>
            </a:r>
            <a:r>
              <a:rPr kumimoji="1" lang="en-US" altLang="ja-JP" dirty="0" err="1"/>
              <a:t>alpha,beta</a:t>
            </a:r>
            <a:r>
              <a:rPr kumimoji="1" lang="en-US" altLang="ja-JP" dirty="0"/>
              <a:t>)</a:t>
            </a:r>
            <a:r>
              <a:rPr kumimoji="1" lang="ja-JP" altLang="en-US"/>
              <a:t>をその場に</a:t>
            </a:r>
            <a:br>
              <a:rPr kumimoji="1" lang="en-US" altLang="ja-JP" dirty="0"/>
            </a:br>
            <a:r>
              <a:rPr kumimoji="1" lang="en-US" altLang="ja-JP" dirty="0"/>
              <a:t>                                        </a:t>
            </a:r>
            <a:r>
              <a:rPr kumimoji="1" lang="ja-JP" altLang="en-US"/>
              <a:t>適した値に調整するためのプログラム</a:t>
            </a:r>
            <a:endParaRPr kumimoji="1" lang="en-US" altLang="ja-JP" dirty="0"/>
          </a:p>
          <a:p>
            <a:r>
              <a:rPr kumimoji="1" lang="en-US" altLang="ja-JP" dirty="0" err="1"/>
              <a:t>test.py</a:t>
            </a:r>
            <a:r>
              <a:rPr kumimoji="1" lang="en-US" altLang="ja-JP" dirty="0"/>
              <a:t>:</a:t>
            </a:r>
            <a:r>
              <a:rPr kumimoji="1" lang="ja-JP" altLang="en-US"/>
              <a:t>文字通り</a:t>
            </a:r>
            <a:r>
              <a:rPr kumimoji="1" lang="en-US" altLang="ja-JP" dirty="0" err="1"/>
              <a:t>ColorBallSearch.py</a:t>
            </a:r>
            <a:r>
              <a:rPr kumimoji="1" lang="ja-JP" altLang="en-US"/>
              <a:t>と</a:t>
            </a:r>
            <a:r>
              <a:rPr kumimoji="1" lang="en-US" altLang="ja-JP" dirty="0" err="1"/>
              <a:t>LineTrace.py</a:t>
            </a:r>
            <a:r>
              <a:rPr kumimoji="1" lang="ja-JP" altLang="en-US"/>
              <a:t>を試験的に</a:t>
            </a:r>
            <a:br>
              <a:rPr kumimoji="1" lang="en-US" altLang="ja-JP" dirty="0"/>
            </a:br>
            <a:r>
              <a:rPr kumimoji="1" lang="en-US" altLang="ja-JP" dirty="0"/>
              <a:t>           </a:t>
            </a:r>
            <a:r>
              <a:rPr kumimoji="1" lang="ja-JP" altLang="en-US"/>
              <a:t>動かすためのテストプログラム</a:t>
            </a:r>
            <a:endParaRPr lang="en" altLang="ja-JP"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5124674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744C7BF-8167-26B3-C3BD-93058B840563}"/>
              </a:ext>
            </a:extLst>
          </p:cNvPr>
          <p:cNvSpPr>
            <a:spLocks noGrp="1"/>
          </p:cNvSpPr>
          <p:nvPr>
            <p:ph type="title"/>
          </p:nvPr>
        </p:nvSpPr>
        <p:spPr>
          <a:xfrm>
            <a:off x="758952" y="379475"/>
            <a:ext cx="10671048" cy="1554480"/>
          </a:xfrm>
        </p:spPr>
        <p:txBody>
          <a:bodyPr anchor="ctr">
            <a:normAutofit fontScale="90000"/>
          </a:bodyPr>
          <a:lstStyle/>
          <a:p>
            <a:r>
              <a:rPr kumimoji="1" lang="en-US" altLang="ja-JP" dirty="0" err="1">
                <a:solidFill>
                  <a:schemeClr val="bg1"/>
                </a:solidFill>
              </a:rPr>
              <a:t>ColorBallSearch.py</a:t>
            </a:r>
            <a:r>
              <a:rPr kumimoji="1" lang="ja-JP" altLang="en-US">
                <a:solidFill>
                  <a:schemeClr val="bg1"/>
                </a:solidFill>
              </a:rPr>
              <a:t>関数リファレンス</a:t>
            </a:r>
          </a:p>
        </p:txBody>
      </p:sp>
      <p:sp>
        <p:nvSpPr>
          <p:cNvPr id="3" name="コンテンツ プレースホルダー 2">
            <a:extLst>
              <a:ext uri="{FF2B5EF4-FFF2-40B4-BE49-F238E27FC236}">
                <a16:creationId xmlns:a16="http://schemas.microsoft.com/office/drawing/2014/main" id="{20F73984-F1C2-B45D-426F-2A716928CA80}"/>
              </a:ext>
            </a:extLst>
          </p:cNvPr>
          <p:cNvSpPr>
            <a:spLocks noGrp="1"/>
          </p:cNvSpPr>
          <p:nvPr>
            <p:ph idx="1"/>
          </p:nvPr>
        </p:nvSpPr>
        <p:spPr>
          <a:xfrm>
            <a:off x="758824" y="2607732"/>
            <a:ext cx="8412480" cy="3994982"/>
          </a:xfrm>
        </p:spPr>
        <p:txBody>
          <a:bodyPr>
            <a:normAutofit fontScale="70000" lnSpcReduction="20000"/>
          </a:bodyPr>
          <a:lstStyle/>
          <a:p>
            <a:r>
              <a:rPr lang="en" altLang="ja-JP" sz="2600" dirty="0"/>
              <a:t>__</a:t>
            </a:r>
            <a:r>
              <a:rPr lang="en" altLang="ja-JP" sz="2600" dirty="0" err="1"/>
              <a:t>init</a:t>
            </a:r>
            <a:r>
              <a:rPr lang="en" altLang="ja-JP" sz="2600" dirty="0"/>
              <a:t>__</a:t>
            </a:r>
            <a:r>
              <a:rPr kumimoji="1" lang="en-US" altLang="ja-JP" sz="2600" dirty="0"/>
              <a:t>():</a:t>
            </a:r>
            <a:r>
              <a:rPr kumimoji="1" lang="ja-JP" altLang="en-US" sz="2600"/>
              <a:t>クラス内で使う初期値の設定を行う関数。</a:t>
            </a:r>
            <a:endParaRPr kumimoji="1" lang="en-US" altLang="ja-JP" sz="2600" dirty="0"/>
          </a:p>
          <a:p>
            <a:pPr marL="0" indent="0">
              <a:buNone/>
            </a:pPr>
            <a:r>
              <a:rPr kumimoji="1" lang="en-US" altLang="ja-JP" sz="2600" dirty="0"/>
              <a:t>	</a:t>
            </a:r>
            <a:r>
              <a:rPr kumimoji="1" lang="ja-JP" altLang="en-US" sz="2600"/>
              <a:t>　</a:t>
            </a:r>
            <a:r>
              <a:rPr kumimoji="1" lang="en-US" altLang="ja-JP" sz="2600" dirty="0"/>
              <a:t> </a:t>
            </a:r>
            <a:r>
              <a:rPr kumimoji="1" lang="ja-JP" altLang="en-US" sz="2600"/>
              <a:t>クラスが宣言されると自動的に実行される。</a:t>
            </a:r>
            <a:endParaRPr kumimoji="1" lang="en-US" altLang="ja-JP" sz="2600" dirty="0"/>
          </a:p>
          <a:p>
            <a:r>
              <a:rPr kumimoji="1" lang="en-US" altLang="ja-JP" sz="2600" dirty="0" err="1"/>
              <a:t>HoughBallScan</a:t>
            </a:r>
            <a:r>
              <a:rPr kumimoji="1" lang="en-US" altLang="ja-JP" sz="2600" dirty="0"/>
              <a:t>(</a:t>
            </a:r>
            <a:r>
              <a:rPr kumimoji="1" lang="en-US" altLang="ja-JP" sz="2600" dirty="0" err="1"/>
              <a:t>img</a:t>
            </a:r>
            <a:r>
              <a:rPr kumimoji="1" lang="en-US" altLang="ja-JP" sz="2600" dirty="0"/>
              <a:t>):</a:t>
            </a:r>
            <a:r>
              <a:rPr kumimoji="1" lang="ja-JP" altLang="en-US" sz="2600"/>
              <a:t>ハフ変換を用いて画像上から円を抽出する。</a:t>
            </a:r>
            <a:br>
              <a:rPr kumimoji="1" lang="en-US" altLang="ja-JP" sz="2600" dirty="0"/>
            </a:br>
            <a:r>
              <a:rPr kumimoji="1" lang="en-US" altLang="ja-JP" sz="2600" dirty="0"/>
              <a:t>                               </a:t>
            </a:r>
            <a:r>
              <a:rPr kumimoji="1" lang="ja-JP" altLang="en-US" sz="2600"/>
              <a:t>引数</a:t>
            </a:r>
            <a:r>
              <a:rPr kumimoji="1" lang="en-US" altLang="ja-JP" sz="2600" dirty="0" err="1"/>
              <a:t>img</a:t>
            </a:r>
            <a:r>
              <a:rPr kumimoji="1" lang="ja-JP" altLang="en-US" sz="2600"/>
              <a:t>は識別にかける画像データ</a:t>
            </a:r>
            <a:endParaRPr kumimoji="1" lang="en-US" altLang="ja-JP" sz="2600" dirty="0"/>
          </a:p>
          <a:p>
            <a:pPr marL="0" indent="0">
              <a:buNone/>
            </a:pPr>
            <a:r>
              <a:rPr kumimoji="1" lang="en-US" altLang="ja-JP" sz="2600" dirty="0"/>
              <a:t>		       </a:t>
            </a:r>
            <a:r>
              <a:rPr kumimoji="1" lang="ja-JP" altLang="en-US" sz="2600"/>
              <a:t>返り値</a:t>
            </a:r>
            <a:r>
              <a:rPr kumimoji="1" lang="en-US" altLang="ja-JP" sz="2600" dirty="0"/>
              <a:t>circles</a:t>
            </a:r>
            <a:r>
              <a:rPr kumimoji="1" lang="ja-JP" altLang="en-US" sz="2600"/>
              <a:t>は識別された全ての円の</a:t>
            </a:r>
            <a:br>
              <a:rPr kumimoji="1" lang="en-US" altLang="ja-JP" sz="2600" dirty="0"/>
            </a:br>
            <a:r>
              <a:rPr kumimoji="1" lang="en-US" altLang="ja-JP" sz="2600" dirty="0"/>
              <a:t> 		       </a:t>
            </a:r>
            <a:r>
              <a:rPr kumimoji="1" lang="ja-JP" altLang="en-US" sz="2600"/>
              <a:t>座標と</a:t>
            </a:r>
            <a:r>
              <a:rPr kumimoji="1" lang="ja-JP" altLang="en-US" sz="2600">
                <a:latin typeface="+mn-ea"/>
              </a:rPr>
              <a:t>半径が配列として格納されている。</a:t>
            </a:r>
            <a:endParaRPr kumimoji="1" lang="en-US" altLang="ja-JP" sz="2600" dirty="0">
              <a:latin typeface="+mn-ea"/>
            </a:endParaRPr>
          </a:p>
          <a:p>
            <a:r>
              <a:rPr kumimoji="1" lang="en-US" altLang="ja-JP" sz="2600" dirty="0"/>
              <a:t>adjust(</a:t>
            </a:r>
            <a:r>
              <a:rPr kumimoji="1" lang="en-US" altLang="ja-JP" sz="2600" dirty="0" err="1"/>
              <a:t>img,alpha,beta</a:t>
            </a:r>
            <a:r>
              <a:rPr kumimoji="1" lang="en-US" altLang="ja-JP" sz="2600" dirty="0"/>
              <a:t>):</a:t>
            </a:r>
            <a:r>
              <a:rPr kumimoji="1" lang="ja-JP" altLang="en-US" sz="2600"/>
              <a:t>画像のコントラストと明度に補正をかける。</a:t>
            </a:r>
            <a:endParaRPr kumimoji="1" lang="en-US" altLang="ja-JP" sz="2600" dirty="0"/>
          </a:p>
          <a:p>
            <a:pPr lvl="1"/>
            <a:r>
              <a:rPr kumimoji="1" lang="en-US" altLang="ja-JP" sz="2600" dirty="0"/>
              <a:t>		          </a:t>
            </a:r>
            <a:r>
              <a:rPr kumimoji="1" lang="ja-JP" altLang="en-US" sz="2600"/>
              <a:t>引数</a:t>
            </a:r>
            <a:r>
              <a:rPr kumimoji="1" lang="en-US" altLang="ja-JP" sz="2600" dirty="0" err="1"/>
              <a:t>img</a:t>
            </a:r>
            <a:r>
              <a:rPr kumimoji="1" lang="ja-JP" altLang="en-US" sz="2600"/>
              <a:t>は補正をかける画像</a:t>
            </a:r>
            <a:br>
              <a:rPr kumimoji="1" lang="en-US" altLang="ja-JP" sz="2600" dirty="0"/>
            </a:br>
            <a:r>
              <a:rPr kumimoji="1" lang="en-US" altLang="ja-JP" sz="2600" dirty="0"/>
              <a:t>		          </a:t>
            </a:r>
            <a:r>
              <a:rPr kumimoji="1" lang="ja-JP" altLang="en-US" sz="2600"/>
              <a:t>引数</a:t>
            </a:r>
            <a:r>
              <a:rPr kumimoji="1" lang="en-US" altLang="ja-JP" sz="2600" dirty="0" err="1"/>
              <a:t>alpha,beta</a:t>
            </a:r>
            <a:r>
              <a:rPr kumimoji="1" lang="ja-JP" altLang="en-US" sz="2600"/>
              <a:t>はそれぞれ</a:t>
            </a:r>
            <a:r>
              <a:rPr kumimoji="1" lang="en-US" altLang="ja-JP" sz="2600" dirty="0" err="1"/>
              <a:t>img</a:t>
            </a:r>
            <a:r>
              <a:rPr kumimoji="1" lang="ja-JP" altLang="en-US" sz="2600"/>
              <a:t>にかける</a:t>
            </a:r>
            <a:br>
              <a:rPr kumimoji="1" lang="en-US" altLang="ja-JP" sz="2600" dirty="0"/>
            </a:br>
            <a:r>
              <a:rPr kumimoji="1" lang="en-US" altLang="ja-JP" sz="2600" dirty="0"/>
              <a:t>		          </a:t>
            </a:r>
            <a:r>
              <a:rPr kumimoji="1" lang="ja-JP" altLang="en-US" sz="2600"/>
              <a:t>コントラストと明度の補正値</a:t>
            </a:r>
            <a:br>
              <a:rPr kumimoji="1" lang="en-US" altLang="ja-JP" sz="2600" dirty="0"/>
            </a:br>
            <a:r>
              <a:rPr kumimoji="1" lang="en-US" altLang="ja-JP" sz="2600" dirty="0"/>
              <a:t>		          </a:t>
            </a:r>
            <a:r>
              <a:rPr kumimoji="1" lang="ja-JP" altLang="en-US" sz="2600"/>
              <a:t>返り値は補正後の画像データ</a:t>
            </a:r>
            <a:br>
              <a:rPr kumimoji="1" lang="en-US" altLang="ja-JP" dirty="0"/>
            </a:br>
            <a:r>
              <a:rPr kumimoji="1" lang="ja-JP" altLang="en-US"/>
              <a:t>　　　　　　　　</a:t>
            </a:r>
            <a:r>
              <a:rPr kumimoji="1" lang="en-US" altLang="ja-JP" dirty="0"/>
              <a:t>	</a:t>
            </a:r>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088447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744C7BF-8167-26B3-C3BD-93058B840563}"/>
              </a:ext>
            </a:extLst>
          </p:cNvPr>
          <p:cNvSpPr>
            <a:spLocks noGrp="1"/>
          </p:cNvSpPr>
          <p:nvPr>
            <p:ph type="title"/>
          </p:nvPr>
        </p:nvSpPr>
        <p:spPr>
          <a:xfrm>
            <a:off x="758952" y="379475"/>
            <a:ext cx="10671048" cy="1554480"/>
          </a:xfrm>
        </p:spPr>
        <p:txBody>
          <a:bodyPr anchor="ctr">
            <a:normAutofit/>
          </a:bodyPr>
          <a:lstStyle/>
          <a:p>
            <a:pPr>
              <a:lnSpc>
                <a:spcPct val="100000"/>
              </a:lnSpc>
            </a:pPr>
            <a:r>
              <a:rPr kumimoji="1" lang="en-US" altLang="ja-JP" sz="4600" dirty="0" err="1">
                <a:solidFill>
                  <a:schemeClr val="bg1"/>
                </a:solidFill>
              </a:rPr>
              <a:t>ColorBallSearch.py</a:t>
            </a:r>
            <a:r>
              <a:rPr kumimoji="1" lang="ja-JP" altLang="en-US" sz="4600">
                <a:solidFill>
                  <a:schemeClr val="bg1"/>
                </a:solidFill>
              </a:rPr>
              <a:t>関数リファレンス</a:t>
            </a:r>
          </a:p>
        </p:txBody>
      </p:sp>
      <p:sp>
        <p:nvSpPr>
          <p:cNvPr id="3" name="コンテンツ プレースホルダー 2">
            <a:extLst>
              <a:ext uri="{FF2B5EF4-FFF2-40B4-BE49-F238E27FC236}">
                <a16:creationId xmlns:a16="http://schemas.microsoft.com/office/drawing/2014/main" id="{20F73984-F1C2-B45D-426F-2A716928CA80}"/>
              </a:ext>
            </a:extLst>
          </p:cNvPr>
          <p:cNvSpPr>
            <a:spLocks noGrp="1"/>
          </p:cNvSpPr>
          <p:nvPr>
            <p:ph idx="1"/>
          </p:nvPr>
        </p:nvSpPr>
        <p:spPr>
          <a:xfrm>
            <a:off x="758952" y="2607732"/>
            <a:ext cx="9392045" cy="3870793"/>
          </a:xfrm>
        </p:spPr>
        <p:txBody>
          <a:bodyPr>
            <a:normAutofit/>
          </a:bodyPr>
          <a:lstStyle/>
          <a:p>
            <a:pPr>
              <a:lnSpc>
                <a:spcPct val="104000"/>
              </a:lnSpc>
            </a:pPr>
            <a:r>
              <a:rPr kumimoji="1" lang="en-US" altLang="ja-JP" sz="2000" dirty="0" err="1"/>
              <a:t>red_range</a:t>
            </a:r>
            <a:r>
              <a:rPr kumimoji="1" lang="en-US" altLang="ja-JP" sz="2000" dirty="0"/>
              <a:t>(</a:t>
            </a:r>
            <a:r>
              <a:rPr kumimoji="1" lang="en-US" altLang="ja-JP" sz="2000" dirty="0" err="1"/>
              <a:t>img,SearchColor</a:t>
            </a:r>
            <a:r>
              <a:rPr kumimoji="1" lang="en-US" altLang="ja-JP" sz="2000" dirty="0"/>
              <a:t>):</a:t>
            </a:r>
            <a:r>
              <a:rPr kumimoji="1" lang="ja-JP" altLang="en-US" sz="2000"/>
              <a:t>典型的な色認識のための関数。</a:t>
            </a:r>
            <a:br>
              <a:rPr kumimoji="1" lang="en-US" altLang="ja-JP" sz="2000" dirty="0"/>
            </a:br>
            <a:r>
              <a:rPr kumimoji="1" lang="en-US" altLang="ja-JP" sz="2000" dirty="0"/>
              <a:t>			         </a:t>
            </a:r>
            <a:r>
              <a:rPr kumimoji="1" lang="ja-JP" altLang="en-US" sz="2000"/>
              <a:t>各色の</a:t>
            </a:r>
            <a:r>
              <a:rPr kumimoji="1" lang="en-US" altLang="ja-JP" sz="2000" dirty="0"/>
              <a:t>min</a:t>
            </a:r>
            <a:r>
              <a:rPr kumimoji="1" lang="ja-JP" altLang="en-US" sz="2000"/>
              <a:t>変数と</a:t>
            </a:r>
            <a:r>
              <a:rPr kumimoji="1" lang="en-US" altLang="ja-JP" sz="2000" dirty="0"/>
              <a:t>max</a:t>
            </a:r>
            <a:r>
              <a:rPr kumimoji="1" lang="ja-JP" altLang="en-US" sz="2000"/>
              <a:t>変数の間の値を持つ</a:t>
            </a:r>
            <a:br>
              <a:rPr kumimoji="1" lang="en-US" altLang="ja-JP" sz="2000" dirty="0"/>
            </a:br>
            <a:r>
              <a:rPr kumimoji="1" lang="en-US" altLang="ja-JP" sz="2000" dirty="0"/>
              <a:t>			         </a:t>
            </a:r>
            <a:r>
              <a:rPr kumimoji="1" lang="ja-JP" altLang="en-US" sz="2000"/>
              <a:t>色要素を抽出する</a:t>
            </a:r>
            <a:br>
              <a:rPr kumimoji="1" lang="en-US" altLang="ja-JP" sz="2000" dirty="0"/>
            </a:br>
            <a:r>
              <a:rPr kumimoji="1" lang="en-US" altLang="ja-JP" sz="2000" dirty="0"/>
              <a:t>			         </a:t>
            </a:r>
            <a:r>
              <a:rPr kumimoji="1" lang="ja-JP" altLang="en-US" sz="2000"/>
              <a:t>例</a:t>
            </a:r>
            <a:r>
              <a:rPr kumimoji="1" lang="en-US" altLang="ja-JP" sz="2000" dirty="0"/>
              <a:t>:</a:t>
            </a:r>
            <a:r>
              <a:rPr kumimoji="1" lang="ja-JP" altLang="en-US" sz="2000"/>
              <a:t>赤を認識する場合</a:t>
            </a:r>
            <a:br>
              <a:rPr kumimoji="1" lang="en-US" altLang="ja-JP" sz="2000" dirty="0"/>
            </a:br>
            <a:r>
              <a:rPr kumimoji="1" lang="en-US" altLang="ja-JP" sz="2000" dirty="0"/>
              <a:t>				 HSV</a:t>
            </a:r>
            <a:r>
              <a:rPr kumimoji="1" lang="ja-JP" altLang="en-US" sz="2000"/>
              <a:t>パラメータの色相の値が</a:t>
            </a:r>
            <a:r>
              <a:rPr kumimoji="1" lang="en-US" altLang="ja-JP" sz="2000" dirty="0"/>
              <a:t>0</a:t>
            </a:r>
            <a:r>
              <a:rPr kumimoji="1" lang="ja-JP" altLang="en-US" sz="2000"/>
              <a:t>以上</a:t>
            </a:r>
            <a:r>
              <a:rPr kumimoji="1" lang="en-US" altLang="ja-JP" sz="2000" dirty="0"/>
              <a:t>2</a:t>
            </a:r>
            <a:r>
              <a:rPr kumimoji="1" lang="ja-JP" altLang="en-US" sz="2000"/>
              <a:t>以下かつ</a:t>
            </a:r>
            <a:br>
              <a:rPr kumimoji="1" lang="en-US" altLang="ja-JP" sz="2000" dirty="0"/>
            </a:br>
            <a:r>
              <a:rPr kumimoji="1" lang="en-US" altLang="ja-JP" sz="2000" dirty="0"/>
              <a:t>				 HSV</a:t>
            </a:r>
            <a:r>
              <a:rPr kumimoji="1" lang="ja-JP" altLang="en-US" sz="2000"/>
              <a:t>パラメータの彩度の値が</a:t>
            </a:r>
            <a:r>
              <a:rPr kumimoji="1" lang="en-US" altLang="ja-JP" sz="2000" dirty="0"/>
              <a:t>120</a:t>
            </a:r>
            <a:r>
              <a:rPr kumimoji="1" lang="ja-JP" altLang="en-US" sz="2000"/>
              <a:t>以上</a:t>
            </a:r>
            <a:r>
              <a:rPr kumimoji="1" lang="en-US" altLang="ja-JP" sz="2000" dirty="0"/>
              <a:t>255</a:t>
            </a:r>
            <a:r>
              <a:rPr kumimoji="1" lang="ja-JP" altLang="en-US" sz="2000"/>
              <a:t>以下で</a:t>
            </a:r>
            <a:br>
              <a:rPr kumimoji="1" lang="en-US" altLang="ja-JP" sz="2000" dirty="0"/>
            </a:br>
            <a:r>
              <a:rPr kumimoji="1" lang="en-US" altLang="ja-JP" sz="2000" dirty="0"/>
              <a:t>				 HSV</a:t>
            </a:r>
            <a:r>
              <a:rPr kumimoji="1" lang="ja-JP" altLang="en-US" sz="2000"/>
              <a:t>パラメータの明度の値が</a:t>
            </a:r>
            <a:r>
              <a:rPr kumimoji="1" lang="en-US" altLang="ja-JP" sz="2000" dirty="0"/>
              <a:t>100</a:t>
            </a:r>
            <a:r>
              <a:rPr kumimoji="1" lang="ja-JP" altLang="en-US" sz="2000"/>
              <a:t>以上</a:t>
            </a:r>
            <a:r>
              <a:rPr kumimoji="1" lang="en-US" altLang="ja-JP" sz="2000" dirty="0"/>
              <a:t>255</a:t>
            </a:r>
            <a:r>
              <a:rPr kumimoji="1" lang="ja-JP" altLang="en-US" sz="2000"/>
              <a:t>以下の</a:t>
            </a:r>
            <a:br>
              <a:rPr kumimoji="1" lang="en-US" altLang="ja-JP" sz="2000" dirty="0"/>
            </a:br>
            <a:r>
              <a:rPr kumimoji="1" lang="en-US" altLang="ja-JP" sz="2000" dirty="0"/>
              <a:t>				 </a:t>
            </a:r>
            <a:r>
              <a:rPr kumimoji="1" lang="ja-JP" altLang="en-US" sz="2000"/>
              <a:t>ピクセルのみを抜き出すという感じになる。</a:t>
            </a:r>
            <a:br>
              <a:rPr kumimoji="1" lang="en-US" altLang="ja-JP" sz="2000" dirty="0"/>
            </a:br>
            <a:r>
              <a:rPr kumimoji="1" lang="en-US" altLang="ja-JP" sz="2000" dirty="0"/>
              <a:t>			         </a:t>
            </a:r>
            <a:r>
              <a:rPr kumimoji="1" lang="ja-JP" altLang="en-US" sz="2000"/>
              <a:t>引数</a:t>
            </a:r>
            <a:r>
              <a:rPr kumimoji="1" lang="en-US" altLang="ja-JP" sz="2000" dirty="0" err="1"/>
              <a:t>img</a:t>
            </a:r>
            <a:r>
              <a:rPr kumimoji="1" lang="ja-JP" altLang="en-US" sz="2000"/>
              <a:t>は識別にかける画像データ</a:t>
            </a:r>
            <a:br>
              <a:rPr kumimoji="1" lang="en-US" altLang="ja-JP" sz="2000" dirty="0"/>
            </a:br>
            <a:r>
              <a:rPr kumimoji="1" lang="en-US" altLang="ja-JP" sz="2000" dirty="0"/>
              <a:t>			         </a:t>
            </a:r>
            <a:r>
              <a:rPr kumimoji="1" lang="ja-JP" altLang="en-US" sz="2000"/>
              <a:t>引数</a:t>
            </a:r>
            <a:r>
              <a:rPr kumimoji="1" lang="en-US" altLang="ja-JP" sz="2000" dirty="0" err="1"/>
              <a:t>SearchColor</a:t>
            </a:r>
            <a:r>
              <a:rPr kumimoji="1" lang="ja-JP" altLang="en-US" sz="2000"/>
              <a:t>は識別を行う色</a:t>
            </a:r>
            <a:r>
              <a:rPr kumimoji="1" lang="en-US" altLang="ja-JP" sz="2000" dirty="0"/>
              <a:t>(</a:t>
            </a:r>
            <a:r>
              <a:rPr kumimoji="1" lang="ja-JP" altLang="en-US" sz="2000"/>
              <a:t>文字列で指定</a:t>
            </a:r>
            <a:r>
              <a:rPr kumimoji="1" lang="en-US" altLang="ja-JP" sz="2000" dirty="0"/>
              <a:t>)</a:t>
            </a:r>
            <a:br>
              <a:rPr kumimoji="1" lang="en-US" altLang="ja-JP" sz="2000" dirty="0"/>
            </a:br>
            <a:r>
              <a:rPr kumimoji="1" lang="en-US" altLang="ja-JP" sz="2000" dirty="0"/>
              <a:t>			         </a:t>
            </a:r>
            <a:r>
              <a:rPr kumimoji="1" lang="ja-JP" altLang="en-US" sz="2000"/>
              <a:t>返り値</a:t>
            </a:r>
            <a:r>
              <a:rPr kumimoji="1" lang="en-US" altLang="ja-JP" sz="2000" dirty="0"/>
              <a:t>mask</a:t>
            </a:r>
            <a:r>
              <a:rPr kumimoji="1" lang="ja-JP" altLang="en-US" sz="2000"/>
              <a:t>は識別後の画像データ</a:t>
            </a:r>
            <a:endParaRPr kumimoji="1" lang="en-US" altLang="ja-JP" sz="2000"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9090775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744C7BF-8167-26B3-C3BD-93058B840563}"/>
              </a:ext>
            </a:extLst>
          </p:cNvPr>
          <p:cNvSpPr>
            <a:spLocks noGrp="1"/>
          </p:cNvSpPr>
          <p:nvPr>
            <p:ph type="title"/>
          </p:nvPr>
        </p:nvSpPr>
        <p:spPr>
          <a:xfrm>
            <a:off x="758952" y="379475"/>
            <a:ext cx="10671048" cy="1554480"/>
          </a:xfrm>
        </p:spPr>
        <p:txBody>
          <a:bodyPr anchor="ctr">
            <a:normAutofit/>
          </a:bodyPr>
          <a:lstStyle/>
          <a:p>
            <a:pPr>
              <a:lnSpc>
                <a:spcPct val="100000"/>
              </a:lnSpc>
            </a:pPr>
            <a:r>
              <a:rPr kumimoji="1" lang="en-US" altLang="ja-JP" sz="4600">
                <a:solidFill>
                  <a:schemeClr val="bg1"/>
                </a:solidFill>
              </a:rPr>
              <a:t>ColorBallSearch.py</a:t>
            </a:r>
            <a:r>
              <a:rPr kumimoji="1" lang="ja-JP" altLang="en-US" sz="4600">
                <a:solidFill>
                  <a:schemeClr val="bg1"/>
                </a:solidFill>
              </a:rPr>
              <a:t>関数リファレンス</a:t>
            </a:r>
          </a:p>
        </p:txBody>
      </p:sp>
      <p:sp>
        <p:nvSpPr>
          <p:cNvPr id="3" name="コンテンツ プレースホルダー 2">
            <a:extLst>
              <a:ext uri="{FF2B5EF4-FFF2-40B4-BE49-F238E27FC236}">
                <a16:creationId xmlns:a16="http://schemas.microsoft.com/office/drawing/2014/main" id="{20F73984-F1C2-B45D-426F-2A716928CA80}"/>
              </a:ext>
            </a:extLst>
          </p:cNvPr>
          <p:cNvSpPr>
            <a:spLocks noGrp="1"/>
          </p:cNvSpPr>
          <p:nvPr>
            <p:ph idx="1"/>
          </p:nvPr>
        </p:nvSpPr>
        <p:spPr>
          <a:xfrm>
            <a:off x="0" y="2607732"/>
            <a:ext cx="11784010" cy="3870793"/>
          </a:xfrm>
        </p:spPr>
        <p:txBody>
          <a:bodyPr>
            <a:normAutofit fontScale="92500" lnSpcReduction="20000"/>
          </a:bodyPr>
          <a:lstStyle/>
          <a:p>
            <a:pPr>
              <a:lnSpc>
                <a:spcPct val="104000"/>
              </a:lnSpc>
            </a:pPr>
            <a:r>
              <a:rPr kumimoji="1" lang="en-US" altLang="ja-JP" sz="2200" dirty="0" err="1"/>
              <a:t>SearchColorBall</a:t>
            </a:r>
            <a:r>
              <a:rPr kumimoji="1" lang="en-US" altLang="ja-JP" sz="2200" dirty="0"/>
              <a:t>(</a:t>
            </a:r>
            <a:r>
              <a:rPr kumimoji="1" lang="en-US" altLang="ja-JP" sz="2200" dirty="0" err="1"/>
              <a:t>frame,findcolor</a:t>
            </a:r>
            <a:r>
              <a:rPr kumimoji="1" lang="en-US" altLang="ja-JP" sz="2200" dirty="0"/>
              <a:t>):</a:t>
            </a:r>
            <a:r>
              <a:rPr kumimoji="1" lang="ja-JP" altLang="en-US" sz="2200"/>
              <a:t>ボールの検出から色の認識やそのボールの座標の特定など</a:t>
            </a:r>
            <a:br>
              <a:rPr kumimoji="1" lang="en-US" altLang="ja-JP" sz="2200" dirty="0"/>
            </a:br>
            <a:r>
              <a:rPr kumimoji="1" lang="en-US" altLang="ja-JP" sz="2200" dirty="0"/>
              <a:t>				    </a:t>
            </a:r>
            <a:r>
              <a:rPr kumimoji="1" lang="ja-JP" altLang="en-US" sz="2200"/>
              <a:t>ボールの認識に関わるあらゆる処理を行う</a:t>
            </a:r>
            <a:r>
              <a:rPr kumimoji="1" lang="en-US" altLang="ja-JP" sz="2200" dirty="0"/>
              <a:t>main</a:t>
            </a:r>
            <a:r>
              <a:rPr kumimoji="1" lang="ja-JP" altLang="en-US" sz="2200"/>
              <a:t>関数。</a:t>
            </a:r>
            <a:br>
              <a:rPr kumimoji="1" lang="en-US" altLang="ja-JP" sz="2200" dirty="0"/>
            </a:br>
            <a:r>
              <a:rPr kumimoji="1" lang="en-US" altLang="ja-JP" sz="2200" dirty="0"/>
              <a:t>				    </a:t>
            </a:r>
            <a:r>
              <a:rPr kumimoji="1" lang="en-US" altLang="ja-JP" sz="2200" dirty="0" err="1"/>
              <a:t>HoughBallScan</a:t>
            </a:r>
            <a:r>
              <a:rPr kumimoji="1" lang="ja-JP" altLang="en-US" sz="2200"/>
              <a:t>や</a:t>
            </a:r>
            <a:r>
              <a:rPr kumimoji="1" lang="en-US" altLang="ja-JP" sz="2200" dirty="0" err="1"/>
              <a:t>red_range</a:t>
            </a:r>
            <a:r>
              <a:rPr kumimoji="1" lang="ja-JP" altLang="en-US" sz="2200"/>
              <a:t>などの関数もこの関数内で実行</a:t>
            </a:r>
            <a:br>
              <a:rPr kumimoji="1" lang="en-US" altLang="ja-JP" sz="2200" dirty="0"/>
            </a:br>
            <a:r>
              <a:rPr kumimoji="1" lang="en-US" altLang="ja-JP" sz="2200" dirty="0"/>
              <a:t>				    </a:t>
            </a:r>
            <a:r>
              <a:rPr kumimoji="1" lang="ja-JP" altLang="en-US" sz="2200"/>
              <a:t>される。基本的にはこの関数を呼び出せば勝手にボールを</a:t>
            </a:r>
            <a:br>
              <a:rPr kumimoji="1" lang="en-US" altLang="ja-JP" sz="2200" dirty="0"/>
            </a:br>
            <a:r>
              <a:rPr kumimoji="1" lang="en-US" altLang="ja-JP" sz="2200" dirty="0"/>
              <a:t>				    </a:t>
            </a:r>
            <a:r>
              <a:rPr kumimoji="1" lang="ja-JP" altLang="en-US" sz="2200"/>
              <a:t>認識してくれる。</a:t>
            </a:r>
            <a:br>
              <a:rPr kumimoji="1" lang="en-US" altLang="ja-JP" sz="2200" dirty="0"/>
            </a:br>
            <a:r>
              <a:rPr kumimoji="1" lang="en-US" altLang="ja-JP" sz="2200" dirty="0"/>
              <a:t>				    </a:t>
            </a:r>
            <a:r>
              <a:rPr kumimoji="1" lang="ja-JP" altLang="en-US" sz="2200"/>
              <a:t>引数</a:t>
            </a:r>
            <a:r>
              <a:rPr kumimoji="1" lang="en-US" altLang="ja-JP" sz="2200" dirty="0"/>
              <a:t>frame</a:t>
            </a:r>
            <a:r>
              <a:rPr kumimoji="1" lang="ja-JP" altLang="en-US" sz="2200"/>
              <a:t>は処理にかける画像データ</a:t>
            </a:r>
            <a:br>
              <a:rPr kumimoji="1" lang="en-US" altLang="ja-JP" sz="2200" dirty="0"/>
            </a:br>
            <a:r>
              <a:rPr kumimoji="1" lang="en-US" altLang="ja-JP" sz="2200" dirty="0"/>
              <a:t>				    </a:t>
            </a:r>
            <a:r>
              <a:rPr kumimoji="1" lang="ja-JP" altLang="en-US" sz="2200"/>
              <a:t>引数</a:t>
            </a:r>
            <a:r>
              <a:rPr kumimoji="1" lang="en-US" altLang="ja-JP" sz="2200" dirty="0" err="1"/>
              <a:t>findcolor</a:t>
            </a:r>
            <a:r>
              <a:rPr kumimoji="1" lang="ja-JP" altLang="en-US" sz="2200"/>
              <a:t>は特定の色のボールのみ認識したい場合に</a:t>
            </a:r>
            <a:br>
              <a:rPr kumimoji="1" lang="en-US" altLang="ja-JP" sz="2200" dirty="0"/>
            </a:br>
            <a:r>
              <a:rPr kumimoji="1" lang="en-US" altLang="ja-JP" sz="2200" dirty="0"/>
              <a:t>				    </a:t>
            </a:r>
            <a:r>
              <a:rPr kumimoji="1" lang="ja-JP" altLang="en-US" sz="2200"/>
              <a:t>その色を文字列で指定する。</a:t>
            </a:r>
            <a:br>
              <a:rPr kumimoji="1" lang="en-US" altLang="ja-JP" sz="2200" dirty="0"/>
            </a:br>
            <a:r>
              <a:rPr kumimoji="1" lang="en-US" altLang="ja-JP" sz="2200" dirty="0"/>
              <a:t>				    </a:t>
            </a:r>
            <a:r>
              <a:rPr kumimoji="1" lang="ja-JP" altLang="en-US" sz="2200"/>
              <a:t>特にそういった必要がない場合は</a:t>
            </a:r>
            <a:r>
              <a:rPr kumimoji="1" lang="en-US" altLang="ja-JP" sz="2200" dirty="0"/>
              <a:t>”None”</a:t>
            </a:r>
            <a:r>
              <a:rPr kumimoji="1" lang="ja-JP" altLang="en-US" sz="2200"/>
              <a:t>を指定する。</a:t>
            </a:r>
            <a:br>
              <a:rPr kumimoji="1" lang="en-US" altLang="ja-JP" sz="2200" dirty="0"/>
            </a:br>
            <a:r>
              <a:rPr kumimoji="1" lang="en-US" altLang="ja-JP" sz="2200" dirty="0"/>
              <a:t>				    </a:t>
            </a:r>
            <a:r>
              <a:rPr kumimoji="1" lang="ja-JP" altLang="en-US" sz="2200"/>
              <a:t>返り値</a:t>
            </a:r>
            <a:r>
              <a:rPr kumimoji="1" lang="en-US" altLang="ja-JP" sz="2200" dirty="0"/>
              <a:t>Find</a:t>
            </a:r>
            <a:r>
              <a:rPr kumimoji="1" lang="ja-JP" altLang="en-US" sz="2200"/>
              <a:t>は見つけた色の文字列データ</a:t>
            </a:r>
            <a:br>
              <a:rPr kumimoji="1" lang="en-US" altLang="ja-JP" sz="2200" dirty="0"/>
            </a:br>
            <a:r>
              <a:rPr kumimoji="1" lang="en-US" altLang="ja-JP" sz="2200" dirty="0"/>
              <a:t>				    </a:t>
            </a:r>
            <a:r>
              <a:rPr kumimoji="1" lang="ja-JP" altLang="en-US" sz="2200"/>
              <a:t>返り値</a:t>
            </a:r>
            <a:r>
              <a:rPr kumimoji="1" lang="en-US" altLang="ja-JP" sz="2200" dirty="0" err="1"/>
              <a:t>circleimg</a:t>
            </a:r>
            <a:r>
              <a:rPr kumimoji="1" lang="ja-JP" altLang="en-US" sz="2200"/>
              <a:t>は画像データ</a:t>
            </a:r>
            <a:br>
              <a:rPr kumimoji="1" lang="en-US" altLang="ja-JP" sz="2200" dirty="0"/>
            </a:br>
            <a:r>
              <a:rPr kumimoji="1" lang="en-US" altLang="ja-JP" sz="2200" dirty="0"/>
              <a:t>				    </a:t>
            </a:r>
            <a:r>
              <a:rPr kumimoji="1" lang="ja-JP" altLang="en-US" sz="2200"/>
              <a:t>返り値</a:t>
            </a:r>
            <a:r>
              <a:rPr kumimoji="1" lang="en-US" altLang="ja-JP" sz="2200" dirty="0"/>
              <a:t>circle[0],circle[1]</a:t>
            </a:r>
            <a:r>
              <a:rPr kumimoji="1" lang="ja-JP" altLang="en-US" sz="2200"/>
              <a:t>は発見したボールの</a:t>
            </a:r>
            <a:r>
              <a:rPr kumimoji="1" lang="en-US" altLang="ja-JP" sz="2200" dirty="0"/>
              <a:t>x</a:t>
            </a:r>
            <a:r>
              <a:rPr kumimoji="1" lang="ja-JP" altLang="en-US" sz="2200"/>
              <a:t>座標と</a:t>
            </a:r>
            <a:r>
              <a:rPr kumimoji="1" lang="en-US" altLang="ja-JP" sz="2200" dirty="0"/>
              <a:t>y</a:t>
            </a:r>
            <a:r>
              <a:rPr kumimoji="1" lang="ja-JP" altLang="en-US" sz="2200"/>
              <a:t>座標</a:t>
            </a:r>
            <a:br>
              <a:rPr kumimoji="1" lang="en-US" altLang="ja-JP" sz="2200" dirty="0"/>
            </a:br>
            <a:r>
              <a:rPr kumimoji="1" lang="en-US" altLang="ja-JP" sz="2200" dirty="0"/>
              <a:t>				    </a:t>
            </a:r>
            <a:r>
              <a:rPr kumimoji="1" lang="ja-JP" altLang="en-US" sz="2200"/>
              <a:t>ボールを発見できなかった場合は</a:t>
            </a:r>
            <a:r>
              <a:rPr kumimoji="1" lang="en-US" altLang="ja-JP" sz="2200" dirty="0"/>
              <a:t>Find</a:t>
            </a:r>
            <a:r>
              <a:rPr kumimoji="1" lang="ja-JP" altLang="en-US" sz="2200"/>
              <a:t>に</a:t>
            </a:r>
            <a:r>
              <a:rPr kumimoji="1" lang="en-US" altLang="ja-JP" sz="2200" dirty="0"/>
              <a:t>”None”</a:t>
            </a:r>
            <a:r>
              <a:rPr kumimoji="1" lang="ja-JP" altLang="en-US" sz="2200"/>
              <a:t>が格納される</a:t>
            </a:r>
            <a:r>
              <a:rPr kumimoji="1" lang="ja-JP" altLang="en-US" sz="1600"/>
              <a:t>。</a:t>
            </a:r>
            <a:br>
              <a:rPr kumimoji="1" lang="en-US" altLang="ja-JP" sz="1600" dirty="0"/>
            </a:br>
            <a:r>
              <a:rPr kumimoji="1" lang="en-US" altLang="ja-JP" sz="1600" dirty="0"/>
              <a:t>				    </a:t>
            </a:r>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321232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C7DC64A3-BB00-B1D0-227A-06B3E3AECC4D}"/>
              </a:ext>
            </a:extLst>
          </p:cNvPr>
          <p:cNvSpPr>
            <a:spLocks noGrp="1"/>
          </p:cNvSpPr>
          <p:nvPr>
            <p:ph type="title"/>
          </p:nvPr>
        </p:nvSpPr>
        <p:spPr>
          <a:xfrm>
            <a:off x="758952" y="379475"/>
            <a:ext cx="10671048" cy="1554480"/>
          </a:xfrm>
        </p:spPr>
        <p:txBody>
          <a:bodyPr anchor="ctr">
            <a:normAutofit/>
          </a:bodyPr>
          <a:lstStyle/>
          <a:p>
            <a:r>
              <a:rPr kumimoji="1" lang="en-US" altLang="ja-JP" dirty="0" err="1">
                <a:solidFill>
                  <a:schemeClr val="bg1"/>
                </a:solidFill>
              </a:rPr>
              <a:t>ColorBallSearch.py</a:t>
            </a:r>
            <a:r>
              <a:rPr kumimoji="1" lang="ja-JP" altLang="en-US">
                <a:solidFill>
                  <a:schemeClr val="bg1"/>
                </a:solidFill>
              </a:rPr>
              <a:t>の使い方</a:t>
            </a:r>
          </a:p>
        </p:txBody>
      </p:sp>
      <p:sp>
        <p:nvSpPr>
          <p:cNvPr id="3" name="コンテンツ プレースホルダー 2">
            <a:extLst>
              <a:ext uri="{FF2B5EF4-FFF2-40B4-BE49-F238E27FC236}">
                <a16:creationId xmlns:a16="http://schemas.microsoft.com/office/drawing/2014/main" id="{2A0457D7-4896-F50C-B41C-8BC966D6BC48}"/>
              </a:ext>
            </a:extLst>
          </p:cNvPr>
          <p:cNvSpPr>
            <a:spLocks noGrp="1"/>
          </p:cNvSpPr>
          <p:nvPr>
            <p:ph idx="1"/>
          </p:nvPr>
        </p:nvSpPr>
        <p:spPr>
          <a:xfrm>
            <a:off x="758824" y="2607732"/>
            <a:ext cx="10671176" cy="3994982"/>
          </a:xfrm>
        </p:spPr>
        <p:txBody>
          <a:bodyPr>
            <a:normAutofit/>
          </a:bodyPr>
          <a:lstStyle/>
          <a:p>
            <a:pPr marL="457200" indent="-457200">
              <a:buFont typeface="+mj-lt"/>
              <a:buAutoNum type="arabicPeriod"/>
            </a:pPr>
            <a:r>
              <a:rPr kumimoji="1" lang="ja-JP" altLang="en-US"/>
              <a:t>まず</a:t>
            </a:r>
            <a:r>
              <a:rPr kumimoji="1" lang="en-US" altLang="ja-JP" dirty="0"/>
              <a:t>import </a:t>
            </a:r>
            <a:r>
              <a:rPr kumimoji="1" lang="en-US" altLang="ja-JP" dirty="0" err="1"/>
              <a:t>ColorBallSearch</a:t>
            </a:r>
            <a:r>
              <a:rPr kumimoji="1" lang="ja-JP" altLang="en-US"/>
              <a:t>でライブラリを読み込む。</a:t>
            </a:r>
            <a:endParaRPr kumimoji="1" lang="en-US" altLang="ja-JP" dirty="0"/>
          </a:p>
          <a:p>
            <a:pPr marL="457200" indent="-457200">
              <a:buFont typeface="+mj-lt"/>
              <a:buAutoNum type="arabicPeriod"/>
            </a:pPr>
            <a:r>
              <a:rPr kumimoji="1" lang="ja-JP" altLang="en-US"/>
              <a:t>次に適当な変数にクラスを継承させる。クラスの説明はここではあえてしないが、プログラムを書くうえでクラスは必要不可欠な知識なので、自分で勉強することをオススメする。</a:t>
            </a:r>
            <a:br>
              <a:rPr kumimoji="1" lang="en-US" altLang="ja-JP" dirty="0"/>
            </a:br>
            <a:r>
              <a:rPr kumimoji="1" lang="en-US" altLang="ja-JP" dirty="0" err="1"/>
              <a:t>test.py</a:t>
            </a:r>
            <a:r>
              <a:rPr kumimoji="1" lang="ja-JP" altLang="en-US"/>
              <a:t>では</a:t>
            </a:r>
            <a:r>
              <a:rPr kumimoji="1" lang="en-US" altLang="ja-JP" dirty="0"/>
              <a:t>ball</a:t>
            </a:r>
            <a:r>
              <a:rPr kumimoji="1" lang="ja-JP" altLang="en-US"/>
              <a:t>という変数に</a:t>
            </a:r>
            <a:r>
              <a:rPr kumimoji="1" lang="en-US" altLang="ja-JP" dirty="0" err="1"/>
              <a:t>ColorBallSearch.py</a:t>
            </a:r>
            <a:r>
              <a:rPr kumimoji="1" lang="ja-JP" altLang="en-US"/>
              <a:t>の</a:t>
            </a:r>
            <a:r>
              <a:rPr kumimoji="1" lang="en-US" altLang="ja-JP" dirty="0" err="1"/>
              <a:t>ColorBallSearch</a:t>
            </a:r>
            <a:r>
              <a:rPr kumimoji="1" lang="ja-JP" altLang="en-US"/>
              <a:t>クラスを</a:t>
            </a:r>
            <a:br>
              <a:rPr kumimoji="1" lang="en-US" altLang="ja-JP" dirty="0"/>
            </a:br>
            <a:r>
              <a:rPr kumimoji="1" lang="ja-JP" altLang="en-US"/>
              <a:t>継承させている。</a:t>
            </a:r>
            <a:endParaRPr kumimoji="1" lang="en-US" altLang="ja-JP" dirty="0"/>
          </a:p>
          <a:p>
            <a:pPr marL="457200" indent="-457200">
              <a:buFont typeface="+mj-lt"/>
              <a:buAutoNum type="arabicPeriod"/>
            </a:pPr>
            <a:r>
              <a:rPr kumimoji="1" lang="ja-JP" altLang="en-US"/>
              <a:t>クラスを継承させた変数から</a:t>
            </a:r>
            <a:r>
              <a:rPr kumimoji="1" lang="en-US" altLang="ja-JP" dirty="0" err="1"/>
              <a:t>SearchColorBall</a:t>
            </a:r>
            <a:r>
              <a:rPr kumimoji="1" lang="ja-JP" altLang="en-US"/>
              <a:t>関数を呼び出す。</a:t>
            </a:r>
            <a:br>
              <a:rPr kumimoji="1" lang="en-US" altLang="ja-JP" dirty="0"/>
            </a:br>
            <a:r>
              <a:rPr kumimoji="1" lang="en-US" altLang="ja-JP" dirty="0" err="1"/>
              <a:t>test.py</a:t>
            </a:r>
            <a:r>
              <a:rPr kumimoji="1" lang="ja-JP" altLang="en-US"/>
              <a:t>では</a:t>
            </a:r>
            <a:r>
              <a:rPr kumimoji="1" lang="en-US" altLang="ja-JP" dirty="0"/>
              <a:t>ball</a:t>
            </a:r>
            <a:r>
              <a:rPr kumimoji="1" lang="ja-JP" altLang="en-US"/>
              <a:t>変数にクラスを継承させているため、</a:t>
            </a:r>
            <a:br>
              <a:rPr kumimoji="1" lang="en-US" altLang="ja-JP" dirty="0"/>
            </a:br>
            <a:r>
              <a:rPr kumimoji="1" lang="en-US" altLang="ja-JP" dirty="0" err="1"/>
              <a:t>ball.SearchColorBall</a:t>
            </a:r>
            <a:r>
              <a:rPr kumimoji="1" lang="ja-JP" altLang="en-US"/>
              <a:t>となっている。</a:t>
            </a:r>
            <a:endParaRPr kumimoji="1" lang="en-US" altLang="ja-JP"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1251310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C7DC64A3-BB00-B1D0-227A-06B3E3AECC4D}"/>
              </a:ext>
            </a:extLst>
          </p:cNvPr>
          <p:cNvSpPr>
            <a:spLocks noGrp="1"/>
          </p:cNvSpPr>
          <p:nvPr>
            <p:ph type="title"/>
          </p:nvPr>
        </p:nvSpPr>
        <p:spPr>
          <a:xfrm>
            <a:off x="758952" y="379475"/>
            <a:ext cx="10671048" cy="1554480"/>
          </a:xfrm>
        </p:spPr>
        <p:txBody>
          <a:bodyPr anchor="ctr">
            <a:normAutofit/>
          </a:bodyPr>
          <a:lstStyle/>
          <a:p>
            <a:r>
              <a:rPr kumimoji="1" lang="en-US" altLang="ja-JP">
                <a:solidFill>
                  <a:schemeClr val="bg1"/>
                </a:solidFill>
              </a:rPr>
              <a:t>ColorBallSearch.py</a:t>
            </a:r>
            <a:r>
              <a:rPr kumimoji="1" lang="ja-JP" altLang="en-US">
                <a:solidFill>
                  <a:schemeClr val="bg1"/>
                </a:solidFill>
              </a:rPr>
              <a:t>の使い方</a:t>
            </a:r>
          </a:p>
        </p:txBody>
      </p:sp>
      <p:sp>
        <p:nvSpPr>
          <p:cNvPr id="3" name="コンテンツ プレースホルダー 2">
            <a:extLst>
              <a:ext uri="{FF2B5EF4-FFF2-40B4-BE49-F238E27FC236}">
                <a16:creationId xmlns:a16="http://schemas.microsoft.com/office/drawing/2014/main" id="{2A0457D7-4896-F50C-B41C-8BC966D6BC48}"/>
              </a:ext>
            </a:extLst>
          </p:cNvPr>
          <p:cNvSpPr>
            <a:spLocks noGrp="1"/>
          </p:cNvSpPr>
          <p:nvPr>
            <p:ph idx="1"/>
          </p:nvPr>
        </p:nvSpPr>
        <p:spPr>
          <a:xfrm>
            <a:off x="758824" y="2607732"/>
            <a:ext cx="10671176" cy="3994982"/>
          </a:xfrm>
        </p:spPr>
        <p:txBody>
          <a:bodyPr>
            <a:normAutofit/>
          </a:bodyPr>
          <a:lstStyle/>
          <a:p>
            <a:pPr marL="457200" indent="-457200">
              <a:lnSpc>
                <a:spcPct val="104000"/>
              </a:lnSpc>
              <a:buFont typeface="+mj-lt"/>
              <a:buAutoNum type="arabicPeriod" startAt="4"/>
            </a:pPr>
            <a:r>
              <a:rPr kumimoji="1" lang="ja-JP" altLang="en-US"/>
              <a:t>発見したボールの色</a:t>
            </a:r>
            <a:r>
              <a:rPr kumimoji="1" lang="en-US" altLang="ja-JP" dirty="0"/>
              <a:t>,</a:t>
            </a:r>
            <a:r>
              <a:rPr kumimoji="1" lang="ja-JP" altLang="en-US"/>
              <a:t>色々手を加えた画像データ</a:t>
            </a:r>
            <a:r>
              <a:rPr kumimoji="1" lang="en-US" altLang="ja-JP" dirty="0"/>
              <a:t>,</a:t>
            </a:r>
            <a:r>
              <a:rPr kumimoji="1" lang="ja-JP" altLang="en-US"/>
              <a:t>ボールの</a:t>
            </a:r>
            <a:r>
              <a:rPr kumimoji="1" lang="en-US" altLang="ja-JP" dirty="0"/>
              <a:t>x</a:t>
            </a:r>
            <a:r>
              <a:rPr kumimoji="1" lang="ja-JP" altLang="en-US"/>
              <a:t>座標</a:t>
            </a:r>
            <a:r>
              <a:rPr kumimoji="1" lang="en-US" altLang="ja-JP" dirty="0"/>
              <a:t>,y</a:t>
            </a:r>
            <a:r>
              <a:rPr kumimoji="1" lang="ja-JP" altLang="en-US"/>
              <a:t>座標が</a:t>
            </a:r>
            <a:br>
              <a:rPr kumimoji="1" lang="en-US" altLang="ja-JP" dirty="0"/>
            </a:br>
            <a:r>
              <a:rPr kumimoji="1" lang="ja-JP" altLang="en-US"/>
              <a:t>返り値として返ってくるのでこれらの情報をもとにそのボールを取りに行く処理を行う。</a:t>
            </a:r>
            <a:r>
              <a:rPr kumimoji="1" lang="en-US" altLang="ja-JP" dirty="0" err="1"/>
              <a:t>test.py</a:t>
            </a:r>
            <a:r>
              <a:rPr kumimoji="1" lang="ja-JP" altLang="en-US"/>
              <a:t>ではこのボールを取りに行く処理は書いていないので</a:t>
            </a:r>
            <a:br>
              <a:rPr kumimoji="1" lang="en-US" altLang="ja-JP" dirty="0"/>
            </a:br>
            <a:r>
              <a:rPr kumimoji="1" lang="ja-JP" altLang="en-US"/>
              <a:t>ここは自分で考えてほしい。</a:t>
            </a:r>
            <a:br>
              <a:rPr kumimoji="1" lang="en-US" altLang="ja-JP" dirty="0"/>
            </a:br>
            <a:r>
              <a:rPr kumimoji="1" lang="ja-JP" altLang="en-US"/>
              <a:t>ヒントとしては</a:t>
            </a:r>
            <a:r>
              <a:rPr kumimoji="1" lang="ja-JP" altLang="en-US">
                <a:solidFill>
                  <a:srgbClr val="FF0000"/>
                </a:solidFill>
              </a:rPr>
              <a:t>ボールの座標が分かれば目的地からどちらの方向に</a:t>
            </a:r>
            <a:br>
              <a:rPr kumimoji="1" lang="en-US" altLang="ja-JP" dirty="0">
                <a:solidFill>
                  <a:srgbClr val="FF0000"/>
                </a:solidFill>
              </a:rPr>
            </a:br>
            <a:r>
              <a:rPr kumimoji="1" lang="ja-JP" altLang="en-US">
                <a:solidFill>
                  <a:srgbClr val="FF0000"/>
                </a:solidFill>
              </a:rPr>
              <a:t>どれだけズレているのかが分かる</a:t>
            </a:r>
            <a:r>
              <a:rPr kumimoji="1" lang="ja-JP" altLang="en-US"/>
              <a:t>ので、</a:t>
            </a:r>
            <a:br>
              <a:rPr kumimoji="1" lang="en-US" altLang="ja-JP" dirty="0"/>
            </a:br>
            <a:r>
              <a:rPr kumimoji="1" lang="ja-JP" altLang="en-US"/>
              <a:t>例えば</a:t>
            </a:r>
            <a:r>
              <a:rPr kumimoji="1" lang="ja-JP" altLang="en-US">
                <a:solidFill>
                  <a:srgbClr val="FF0000"/>
                </a:solidFill>
              </a:rPr>
              <a:t>右にズレているなら右回転</a:t>
            </a:r>
            <a:r>
              <a:rPr kumimoji="1" lang="ja-JP" altLang="en-US"/>
              <a:t>すればズレが直るし</a:t>
            </a:r>
            <a:br>
              <a:rPr kumimoji="1" lang="en-US" altLang="ja-JP" dirty="0"/>
            </a:br>
            <a:r>
              <a:rPr kumimoji="1" lang="ja-JP" altLang="en-US"/>
              <a:t>目的地より</a:t>
            </a:r>
            <a:r>
              <a:rPr kumimoji="1" lang="ja-JP" altLang="en-US">
                <a:solidFill>
                  <a:srgbClr val="FF0000"/>
                </a:solidFill>
              </a:rPr>
              <a:t>前方にボールがあるなら前進</a:t>
            </a:r>
            <a:r>
              <a:rPr kumimoji="1" lang="ja-JP" altLang="en-US"/>
              <a:t>すればいい。</a:t>
            </a:r>
            <a:br>
              <a:rPr kumimoji="1" lang="en-US" altLang="ja-JP" dirty="0"/>
            </a:br>
            <a:r>
              <a:rPr kumimoji="1" lang="en-US" altLang="ja-JP" dirty="0"/>
              <a:t>※</a:t>
            </a:r>
            <a:r>
              <a:rPr kumimoji="1" lang="ja-JP" altLang="en-US"/>
              <a:t>ここでいう目的地とは</a:t>
            </a:r>
            <a:r>
              <a:rPr kumimoji="1" lang="ja-JP" altLang="en-US">
                <a:solidFill>
                  <a:srgbClr val="FF0000"/>
                </a:solidFill>
              </a:rPr>
              <a:t>カメラから見た時のアーム等で</a:t>
            </a:r>
            <a:br>
              <a:rPr kumimoji="1" lang="en-US" altLang="ja-JP" dirty="0">
                <a:solidFill>
                  <a:srgbClr val="FF0000"/>
                </a:solidFill>
              </a:rPr>
            </a:br>
            <a:r>
              <a:rPr kumimoji="1" lang="en-US" altLang="ja-JP" dirty="0">
                <a:solidFill>
                  <a:srgbClr val="FF0000"/>
                </a:solidFill>
              </a:rPr>
              <a:t>   </a:t>
            </a:r>
            <a:r>
              <a:rPr kumimoji="1" lang="ja-JP" altLang="en-US">
                <a:solidFill>
                  <a:srgbClr val="FF0000"/>
                </a:solidFill>
              </a:rPr>
              <a:t>ボールを取得することができるエリアのこと</a:t>
            </a:r>
            <a:r>
              <a:rPr kumimoji="1" lang="ja-JP" altLang="en-US"/>
              <a:t>である。</a:t>
            </a:r>
            <a:endParaRPr kumimoji="1" lang="en-US" altLang="ja-JP" dirty="0"/>
          </a:p>
        </p:txBody>
      </p:sp>
      <p:sp>
        <p:nvSpPr>
          <p:cNvPr id="7"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4335719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7C862A1-A1CA-8124-BFF8-C99406960353}"/>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ボールキャッチエリアについて</a:t>
            </a:r>
          </a:p>
        </p:txBody>
      </p:sp>
      <p:sp>
        <p:nvSpPr>
          <p:cNvPr id="3" name="コンテンツ プレースホルダー 2">
            <a:extLst>
              <a:ext uri="{FF2B5EF4-FFF2-40B4-BE49-F238E27FC236}">
                <a16:creationId xmlns:a16="http://schemas.microsoft.com/office/drawing/2014/main" id="{DBABB0ED-1F28-54C6-3035-72C3B6AB92DB}"/>
              </a:ext>
            </a:extLst>
          </p:cNvPr>
          <p:cNvSpPr>
            <a:spLocks noGrp="1"/>
          </p:cNvSpPr>
          <p:nvPr>
            <p:ph idx="1"/>
          </p:nvPr>
        </p:nvSpPr>
        <p:spPr>
          <a:xfrm>
            <a:off x="758824" y="2607732"/>
            <a:ext cx="10671176" cy="3994982"/>
          </a:xfrm>
        </p:spPr>
        <p:txBody>
          <a:bodyPr>
            <a:normAutofit lnSpcReduction="10000"/>
          </a:bodyPr>
          <a:lstStyle/>
          <a:p>
            <a:r>
              <a:rPr kumimoji="1" lang="en-US" altLang="ja-JP" dirty="0" err="1"/>
              <a:t>ColorBallSearch</a:t>
            </a:r>
            <a:r>
              <a:rPr kumimoji="1" lang="ja-JP" altLang="en-US"/>
              <a:t>クラスには</a:t>
            </a:r>
            <a:r>
              <a:rPr kumimoji="1" lang="en-US" altLang="ja-JP" dirty="0"/>
              <a:t>x1,x2,y1,y2</a:t>
            </a:r>
            <a:r>
              <a:rPr kumimoji="1" lang="ja-JP" altLang="en-US"/>
              <a:t>という</a:t>
            </a:r>
            <a:r>
              <a:rPr kumimoji="1" lang="en-US" altLang="ja-JP" dirty="0"/>
              <a:t>4</a:t>
            </a:r>
            <a:r>
              <a:rPr kumimoji="1" lang="ja-JP" altLang="en-US"/>
              <a:t>つの変数がある。</a:t>
            </a:r>
            <a:br>
              <a:rPr kumimoji="1" lang="en-US" altLang="ja-JP" dirty="0"/>
            </a:br>
            <a:r>
              <a:rPr kumimoji="1" lang="ja-JP" altLang="en-US"/>
              <a:t>この</a:t>
            </a:r>
            <a:r>
              <a:rPr kumimoji="1" lang="en-US" altLang="ja-JP" dirty="0"/>
              <a:t>4</a:t>
            </a:r>
            <a:r>
              <a:rPr kumimoji="1" lang="ja-JP" altLang="en-US"/>
              <a:t>つは</a:t>
            </a:r>
            <a:r>
              <a:rPr kumimoji="1" lang="ja-JP" altLang="en-US">
                <a:solidFill>
                  <a:srgbClr val="FF0000"/>
                </a:solidFill>
              </a:rPr>
              <a:t>カメラから見た時のアーム等でボールを取得することができるエリア</a:t>
            </a:r>
            <a:br>
              <a:rPr kumimoji="1" lang="en-US" altLang="ja-JP" dirty="0"/>
            </a:br>
            <a:r>
              <a:rPr kumimoji="1" lang="ja-JP" altLang="en-US"/>
              <a:t>の座標であり、ここの調整によって</a:t>
            </a:r>
            <a:br>
              <a:rPr kumimoji="1" lang="en-US" altLang="ja-JP" dirty="0"/>
            </a:br>
            <a:r>
              <a:rPr kumimoji="1" lang="ja-JP" altLang="en-US">
                <a:solidFill>
                  <a:srgbClr val="FF0000"/>
                </a:solidFill>
              </a:rPr>
              <a:t>どれだけ上手くボールを取得できるかが大きく変わる</a:t>
            </a:r>
            <a:r>
              <a:rPr kumimoji="1" lang="ja-JP" altLang="en-US"/>
              <a:t>。</a:t>
            </a:r>
            <a:endParaRPr kumimoji="1" lang="en-US" altLang="ja-JP" dirty="0"/>
          </a:p>
          <a:p>
            <a:r>
              <a:rPr kumimoji="1" lang="ja-JP" altLang="en-US"/>
              <a:t>具体的に説明すると</a:t>
            </a:r>
            <a:r>
              <a:rPr lang="en" altLang="ja-JP" dirty="0" err="1"/>
              <a:t>SearchColorBall</a:t>
            </a:r>
            <a:r>
              <a:rPr kumimoji="1" lang="ja-JP" altLang="en-US"/>
              <a:t>の返り値として返ってくるボールの</a:t>
            </a:r>
            <a:r>
              <a:rPr kumimoji="1" lang="en-US" altLang="ja-JP" dirty="0"/>
              <a:t>x</a:t>
            </a:r>
            <a:r>
              <a:rPr kumimoji="1" lang="ja-JP" altLang="en-US"/>
              <a:t>座標</a:t>
            </a:r>
            <a:r>
              <a:rPr kumimoji="1" lang="en-US" altLang="ja-JP" dirty="0"/>
              <a:t>(x)</a:t>
            </a:r>
            <a:r>
              <a:rPr kumimoji="1" lang="ja-JP" altLang="en-US"/>
              <a:t>が</a:t>
            </a:r>
            <a:br>
              <a:rPr kumimoji="1" lang="en-US" altLang="ja-JP" dirty="0"/>
            </a:br>
            <a:r>
              <a:rPr kumimoji="1" lang="en-US" altLang="ja-JP" dirty="0">
                <a:solidFill>
                  <a:srgbClr val="FF0000"/>
                </a:solidFill>
              </a:rPr>
              <a:t>x1&lt;x&lt;x2</a:t>
            </a:r>
            <a:r>
              <a:rPr kumimoji="1" lang="ja-JP" altLang="en-US">
                <a:solidFill>
                  <a:srgbClr val="FF0000"/>
                </a:solidFill>
              </a:rPr>
              <a:t>の関係式を満たし、かつ</a:t>
            </a:r>
            <a:r>
              <a:rPr kumimoji="1" lang="ja-JP" altLang="en-US"/>
              <a:t>ボールの</a:t>
            </a:r>
            <a:r>
              <a:rPr kumimoji="1" lang="en-US" altLang="ja-JP" dirty="0"/>
              <a:t>y</a:t>
            </a:r>
            <a:r>
              <a:rPr kumimoji="1" lang="ja-JP" altLang="en-US"/>
              <a:t>座標</a:t>
            </a:r>
            <a:r>
              <a:rPr kumimoji="1" lang="en-US" altLang="ja-JP" dirty="0"/>
              <a:t>(y)</a:t>
            </a:r>
            <a:r>
              <a:rPr kumimoji="1" lang="ja-JP" altLang="en-US"/>
              <a:t>が</a:t>
            </a:r>
            <a:br>
              <a:rPr kumimoji="1" lang="en-US" altLang="ja-JP" dirty="0"/>
            </a:br>
            <a:r>
              <a:rPr kumimoji="1" lang="en-US" altLang="ja-JP" dirty="0">
                <a:solidFill>
                  <a:srgbClr val="FF0000"/>
                </a:solidFill>
              </a:rPr>
              <a:t>y1&lt;y&lt;y2</a:t>
            </a:r>
            <a:r>
              <a:rPr kumimoji="1" lang="ja-JP" altLang="en-US">
                <a:solidFill>
                  <a:srgbClr val="FF0000"/>
                </a:solidFill>
              </a:rPr>
              <a:t>の関係式を満たす時</a:t>
            </a:r>
            <a:r>
              <a:rPr kumimoji="1" lang="ja-JP" altLang="en-US"/>
              <a:t>ボールを取得できる状態であると</a:t>
            </a:r>
            <a:r>
              <a:rPr kumimoji="1" lang="ja-JP" altLang="en-US">
                <a:latin typeface="+mn-ea"/>
              </a:rPr>
              <a:t>判断</a:t>
            </a:r>
            <a:r>
              <a:rPr kumimoji="1" lang="ja-JP" altLang="en-US"/>
              <a:t>することができる。</a:t>
            </a:r>
            <a:endParaRPr kumimoji="1" lang="en-US" altLang="ja-JP" dirty="0"/>
          </a:p>
          <a:p>
            <a:r>
              <a:rPr kumimoji="1" lang="en-US" altLang="ja-JP" dirty="0"/>
              <a:t>Python</a:t>
            </a:r>
            <a:r>
              <a:rPr kumimoji="1" lang="ja-JP" altLang="en-US"/>
              <a:t>のプログラムに表すと</a:t>
            </a:r>
            <a:br>
              <a:rPr kumimoji="1" lang="en-US" altLang="ja-JP" dirty="0"/>
            </a:br>
            <a:r>
              <a:rPr kumimoji="1" lang="en-US" altLang="ja-JP" b="1" dirty="0">
                <a:solidFill>
                  <a:schemeClr val="tx1"/>
                </a:solidFill>
              </a:rPr>
              <a:t>if x &gt; x1 and x &lt; x2 and y &gt; y1 and y &lt; y2</a:t>
            </a:r>
            <a:br>
              <a:rPr kumimoji="1" lang="en-US" altLang="ja-JP" dirty="0"/>
            </a:br>
            <a:r>
              <a:rPr kumimoji="1" lang="ja-JP" altLang="en-US"/>
              <a:t>の条件を満たした時ボールを取得する動作を行うようにすればいい。</a:t>
            </a:r>
            <a:endParaRPr kumimoji="1" lang="en-US" altLang="ja-JP"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2605383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6153E346-4D23-640C-B037-E4C046AEEC81}"/>
              </a:ext>
            </a:extLst>
          </p:cNvPr>
          <p:cNvSpPr>
            <a:spLocks noGrp="1"/>
          </p:cNvSpPr>
          <p:nvPr>
            <p:ph type="title"/>
          </p:nvPr>
        </p:nvSpPr>
        <p:spPr>
          <a:xfrm>
            <a:off x="758952" y="379475"/>
            <a:ext cx="10671048" cy="1554480"/>
          </a:xfrm>
        </p:spPr>
        <p:txBody>
          <a:bodyPr anchor="ctr">
            <a:normAutofit/>
          </a:bodyPr>
          <a:lstStyle/>
          <a:p>
            <a:r>
              <a:rPr kumimoji="1" lang="en-US" altLang="ja-JP" dirty="0" err="1">
                <a:solidFill>
                  <a:schemeClr val="bg1"/>
                </a:solidFill>
              </a:rPr>
              <a:t>LineTrace.py</a:t>
            </a:r>
            <a:r>
              <a:rPr kumimoji="1" lang="ja-JP" altLang="en-US">
                <a:solidFill>
                  <a:schemeClr val="bg1"/>
                </a:solidFill>
              </a:rPr>
              <a:t>関数リファレンス</a:t>
            </a:r>
          </a:p>
        </p:txBody>
      </p:sp>
      <p:sp>
        <p:nvSpPr>
          <p:cNvPr id="3" name="コンテンツ プレースホルダー 2">
            <a:extLst>
              <a:ext uri="{FF2B5EF4-FFF2-40B4-BE49-F238E27FC236}">
                <a16:creationId xmlns:a16="http://schemas.microsoft.com/office/drawing/2014/main" id="{ECC102AF-E13F-39CC-B523-C5CF856A6BCB}"/>
              </a:ext>
            </a:extLst>
          </p:cNvPr>
          <p:cNvSpPr>
            <a:spLocks noGrp="1"/>
          </p:cNvSpPr>
          <p:nvPr>
            <p:ph idx="1"/>
          </p:nvPr>
        </p:nvSpPr>
        <p:spPr>
          <a:xfrm>
            <a:off x="758824" y="2607732"/>
            <a:ext cx="10671176" cy="3994982"/>
          </a:xfrm>
        </p:spPr>
        <p:txBody>
          <a:bodyPr>
            <a:normAutofit lnSpcReduction="10000"/>
          </a:bodyPr>
          <a:lstStyle/>
          <a:p>
            <a:r>
              <a:rPr lang="en" altLang="ja-JP" sz="2400" dirty="0"/>
              <a:t>__</a:t>
            </a:r>
            <a:r>
              <a:rPr lang="en" altLang="ja-JP" sz="2400" dirty="0" err="1"/>
              <a:t>init</a:t>
            </a:r>
            <a:r>
              <a:rPr lang="en" altLang="ja-JP" sz="2400" dirty="0"/>
              <a:t>__</a:t>
            </a:r>
            <a:r>
              <a:rPr kumimoji="1" lang="en-US" altLang="ja-JP" sz="2400" dirty="0"/>
              <a:t>():</a:t>
            </a:r>
            <a:r>
              <a:rPr kumimoji="1" lang="en-US" altLang="ja-JP" sz="2400" dirty="0" err="1"/>
              <a:t>ColorBallSearch.py</a:t>
            </a:r>
            <a:r>
              <a:rPr kumimoji="1" lang="ja-JP" altLang="en-US" sz="2400"/>
              <a:t>の</a:t>
            </a:r>
            <a:r>
              <a:rPr kumimoji="1" lang="en-US" altLang="ja-JP" sz="2400" dirty="0"/>
              <a:t>__</a:t>
            </a:r>
            <a:r>
              <a:rPr kumimoji="1" lang="en-US" altLang="ja-JP" sz="2400" dirty="0" err="1"/>
              <a:t>init</a:t>
            </a:r>
            <a:r>
              <a:rPr kumimoji="1" lang="en-US" altLang="ja-JP" sz="2400" dirty="0"/>
              <a:t>__</a:t>
            </a:r>
            <a:r>
              <a:rPr kumimoji="1" lang="ja-JP" altLang="en-US" sz="2400"/>
              <a:t>と同じ。クラス内の変数の設定等を</a:t>
            </a:r>
            <a:r>
              <a:rPr kumimoji="1" lang="en-US" altLang="ja-JP" sz="2400" dirty="0"/>
              <a:t>	     </a:t>
            </a:r>
            <a:r>
              <a:rPr kumimoji="1" lang="ja-JP" altLang="en-US" sz="2400"/>
              <a:t>行う</a:t>
            </a:r>
            <a:endParaRPr kumimoji="1" lang="en-US" altLang="ja-JP" sz="2400" dirty="0"/>
          </a:p>
          <a:p>
            <a:r>
              <a:rPr kumimoji="1" lang="en-US" altLang="ja-JP" sz="2400" dirty="0" err="1"/>
              <a:t>LineTrace</a:t>
            </a:r>
            <a:r>
              <a:rPr kumimoji="1" lang="en-US" altLang="ja-JP" sz="2400" dirty="0"/>
              <a:t>(frame):</a:t>
            </a:r>
            <a:r>
              <a:rPr kumimoji="1" lang="ja-JP" altLang="en-US" sz="2400"/>
              <a:t>画像から黒線を抽出しその黒線の重心座標を元に</a:t>
            </a:r>
            <a:br>
              <a:rPr kumimoji="1" lang="en-US" altLang="ja-JP" sz="2400" dirty="0"/>
            </a:br>
            <a:r>
              <a:rPr kumimoji="1" lang="en-US" altLang="ja-JP" sz="2400" dirty="0"/>
              <a:t>		        PID</a:t>
            </a:r>
            <a:r>
              <a:rPr kumimoji="1" lang="ja-JP" altLang="en-US" sz="2400"/>
              <a:t>制御で</a:t>
            </a:r>
            <a:r>
              <a:rPr kumimoji="1" lang="en-US" altLang="ja-JP" sz="2400" dirty="0"/>
              <a:t>PWM</a:t>
            </a:r>
            <a:r>
              <a:rPr kumimoji="1" lang="ja-JP" altLang="en-US" sz="2400"/>
              <a:t>の移動量を算出する関数。</a:t>
            </a:r>
            <a:br>
              <a:rPr kumimoji="1" lang="en-US" altLang="ja-JP" sz="2400" dirty="0"/>
            </a:br>
            <a:r>
              <a:rPr kumimoji="1" lang="en-US" altLang="ja-JP" sz="2400" dirty="0"/>
              <a:t>		        </a:t>
            </a:r>
            <a:r>
              <a:rPr kumimoji="1" lang="ja-JP" altLang="en-US" sz="2400"/>
              <a:t>引数</a:t>
            </a:r>
            <a:r>
              <a:rPr kumimoji="1" lang="en-US" altLang="ja-JP" sz="2400" dirty="0"/>
              <a:t>frame</a:t>
            </a:r>
            <a:r>
              <a:rPr kumimoji="1" lang="ja-JP" altLang="en-US" sz="2400"/>
              <a:t>は処理にかける画像データ</a:t>
            </a:r>
            <a:br>
              <a:rPr kumimoji="1" lang="en-US" altLang="ja-JP" sz="2400" dirty="0"/>
            </a:br>
            <a:r>
              <a:rPr kumimoji="1" lang="en-US" altLang="ja-JP" sz="2400" dirty="0"/>
              <a:t>		        </a:t>
            </a:r>
            <a:r>
              <a:rPr kumimoji="1" lang="ja-JP" altLang="en-US" sz="2400"/>
              <a:t>返り値</a:t>
            </a:r>
            <a:r>
              <a:rPr kumimoji="1" lang="en-US" altLang="ja-JP" sz="2400" dirty="0"/>
              <a:t>L,R</a:t>
            </a:r>
            <a:r>
              <a:rPr kumimoji="1" lang="ja-JP" altLang="en-US" sz="2400"/>
              <a:t>はそれぞれ左と右の</a:t>
            </a:r>
            <a:r>
              <a:rPr kumimoji="1" lang="en-US" altLang="ja-JP" sz="2400" dirty="0"/>
              <a:t>PWM</a:t>
            </a:r>
            <a:r>
              <a:rPr kumimoji="1" lang="ja-JP" altLang="en-US" sz="2400"/>
              <a:t>の値</a:t>
            </a:r>
            <a:br>
              <a:rPr kumimoji="1" lang="en-US" altLang="ja-JP" sz="2400" dirty="0"/>
            </a:br>
            <a:r>
              <a:rPr kumimoji="1" lang="en-US" altLang="ja-JP" sz="2400" dirty="0"/>
              <a:t>		        </a:t>
            </a:r>
            <a:r>
              <a:rPr kumimoji="1" lang="ja-JP" altLang="en-US" sz="2400"/>
              <a:t>返り値</a:t>
            </a:r>
            <a:r>
              <a:rPr kumimoji="1" lang="en-US" altLang="ja-JP" sz="2400" dirty="0"/>
              <a:t>Slip</a:t>
            </a:r>
            <a:r>
              <a:rPr kumimoji="1" lang="ja-JP" altLang="en-US" sz="2400"/>
              <a:t>は十字を認識したかどうかの</a:t>
            </a:r>
            <a:r>
              <a:rPr kumimoji="1" lang="ja-JP" altLang="en-US" sz="2400">
                <a:latin typeface="+mn-ea"/>
              </a:rPr>
              <a:t>判定</a:t>
            </a:r>
            <a:br>
              <a:rPr kumimoji="1" lang="en-US" altLang="ja-JP" sz="2400" dirty="0">
                <a:latin typeface="+mn-ea"/>
              </a:rPr>
            </a:br>
            <a:r>
              <a:rPr kumimoji="1" lang="en-US" altLang="ja-JP" sz="2400" dirty="0">
                <a:latin typeface="+mn-ea"/>
              </a:rPr>
              <a:t>		        </a:t>
            </a:r>
            <a:r>
              <a:rPr kumimoji="1" lang="ja-JP" altLang="en-US" sz="2400">
                <a:latin typeface="+mn-ea"/>
              </a:rPr>
              <a:t>十字を認識した場合は</a:t>
            </a:r>
            <a:r>
              <a:rPr kumimoji="1" lang="en-US" altLang="ja-JP" sz="2400" dirty="0">
                <a:latin typeface="+mn-ea"/>
              </a:rPr>
              <a:t>”Cross”</a:t>
            </a:r>
            <a:r>
              <a:rPr kumimoji="1" lang="ja-JP" altLang="en-US" sz="2400">
                <a:latin typeface="+mn-ea"/>
              </a:rPr>
              <a:t>が中に入り、</a:t>
            </a:r>
            <a:br>
              <a:rPr kumimoji="1" lang="en-US" altLang="ja-JP" sz="2400" dirty="0">
                <a:latin typeface="+mn-ea"/>
              </a:rPr>
            </a:br>
            <a:r>
              <a:rPr kumimoji="1" lang="en-US" altLang="ja-JP" sz="2400" dirty="0">
                <a:latin typeface="+mn-ea"/>
              </a:rPr>
              <a:t>		        </a:t>
            </a:r>
            <a:r>
              <a:rPr kumimoji="1" lang="ja-JP" altLang="en-US" sz="2400">
                <a:latin typeface="+mn-ea"/>
              </a:rPr>
              <a:t>十字を認識できなかった場合は</a:t>
            </a:r>
            <a:r>
              <a:rPr kumimoji="1" lang="en-US" altLang="ja-JP" sz="2400" dirty="0">
                <a:latin typeface="+mn-ea"/>
              </a:rPr>
              <a:t>”None”</a:t>
            </a:r>
            <a:r>
              <a:rPr kumimoji="1" lang="ja-JP" altLang="en-US" sz="2400">
                <a:latin typeface="+mn-ea"/>
              </a:rPr>
              <a:t>が入っている</a:t>
            </a:r>
            <a:endParaRPr kumimoji="1" lang="en-US" altLang="ja-JP" sz="2400" dirty="0">
              <a:latin typeface="+mn-ea"/>
            </a:endParaRPr>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5450450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2B5B448F-28B4-C489-67CE-016AB450A6CA}"/>
              </a:ext>
            </a:extLst>
          </p:cNvPr>
          <p:cNvSpPr>
            <a:spLocks noGrp="1"/>
          </p:cNvSpPr>
          <p:nvPr>
            <p:ph type="title"/>
          </p:nvPr>
        </p:nvSpPr>
        <p:spPr>
          <a:xfrm>
            <a:off x="758952" y="379475"/>
            <a:ext cx="10671048" cy="1554480"/>
          </a:xfrm>
        </p:spPr>
        <p:txBody>
          <a:bodyPr anchor="ctr">
            <a:normAutofit/>
          </a:bodyPr>
          <a:lstStyle/>
          <a:p>
            <a:r>
              <a:rPr kumimoji="1" lang="en-US" altLang="ja-JP" dirty="0" err="1">
                <a:solidFill>
                  <a:schemeClr val="bg1"/>
                </a:solidFill>
              </a:rPr>
              <a:t>LineTrace.py</a:t>
            </a:r>
            <a:r>
              <a:rPr kumimoji="1" lang="ja-JP" altLang="en-US">
                <a:solidFill>
                  <a:schemeClr val="bg1"/>
                </a:solidFill>
              </a:rPr>
              <a:t>の使い方</a:t>
            </a:r>
          </a:p>
        </p:txBody>
      </p:sp>
      <p:sp>
        <p:nvSpPr>
          <p:cNvPr id="3" name="コンテンツ プレースホルダー 2">
            <a:extLst>
              <a:ext uri="{FF2B5EF4-FFF2-40B4-BE49-F238E27FC236}">
                <a16:creationId xmlns:a16="http://schemas.microsoft.com/office/drawing/2014/main" id="{A7E81FEC-C3E2-42DC-1713-70FE0AAB091E}"/>
              </a:ext>
            </a:extLst>
          </p:cNvPr>
          <p:cNvSpPr>
            <a:spLocks noGrp="1"/>
          </p:cNvSpPr>
          <p:nvPr>
            <p:ph idx="1"/>
          </p:nvPr>
        </p:nvSpPr>
        <p:spPr>
          <a:xfrm>
            <a:off x="758824" y="2607732"/>
            <a:ext cx="10671176" cy="3994982"/>
          </a:xfrm>
        </p:spPr>
        <p:txBody>
          <a:bodyPr>
            <a:normAutofit fontScale="92500" lnSpcReduction="10000"/>
          </a:bodyPr>
          <a:lstStyle/>
          <a:p>
            <a:pPr marL="457200" indent="-457200">
              <a:buFont typeface="+mj-lt"/>
              <a:buAutoNum type="arabicPeriod"/>
            </a:pPr>
            <a:r>
              <a:rPr kumimoji="1" lang="ja-JP" altLang="en-US"/>
              <a:t>まず</a:t>
            </a:r>
            <a:r>
              <a:rPr kumimoji="1" lang="en-US" altLang="ja-JP" dirty="0"/>
              <a:t>import </a:t>
            </a:r>
            <a:r>
              <a:rPr kumimoji="1" lang="en-US" altLang="ja-JP" dirty="0" err="1"/>
              <a:t>LineTrace</a:t>
            </a:r>
            <a:r>
              <a:rPr kumimoji="1" lang="ja-JP" altLang="en-US"/>
              <a:t>でライブラリを読み込む。</a:t>
            </a:r>
            <a:endParaRPr kumimoji="1" lang="en-US" altLang="ja-JP" dirty="0"/>
          </a:p>
          <a:p>
            <a:pPr marL="457200" indent="-457200">
              <a:buFont typeface="+mj-lt"/>
              <a:buAutoNum type="arabicPeriod"/>
            </a:pPr>
            <a:r>
              <a:rPr kumimoji="1" lang="ja-JP" altLang="en-US"/>
              <a:t>次に適当な変数にクラスを継承させる。</a:t>
            </a:r>
            <a:br>
              <a:rPr kumimoji="1" lang="en-US" altLang="ja-JP" dirty="0"/>
            </a:br>
            <a:r>
              <a:rPr kumimoji="1" lang="en-US" altLang="ja-JP" dirty="0" err="1"/>
              <a:t>test.py</a:t>
            </a:r>
            <a:r>
              <a:rPr kumimoji="1" lang="ja-JP" altLang="en-US"/>
              <a:t>では</a:t>
            </a:r>
            <a:r>
              <a:rPr kumimoji="1" lang="en-US" altLang="ja-JP" dirty="0"/>
              <a:t>trace</a:t>
            </a:r>
            <a:r>
              <a:rPr kumimoji="1" lang="ja-JP" altLang="en-US"/>
              <a:t>という変数に</a:t>
            </a:r>
            <a:r>
              <a:rPr kumimoji="1" lang="en-US" altLang="ja-JP" dirty="0" err="1"/>
              <a:t>LineTrace.py</a:t>
            </a:r>
            <a:r>
              <a:rPr kumimoji="1" lang="ja-JP" altLang="en-US"/>
              <a:t>の</a:t>
            </a:r>
            <a:r>
              <a:rPr kumimoji="1" lang="en-US" altLang="ja-JP" dirty="0" err="1"/>
              <a:t>LineTrace</a:t>
            </a:r>
            <a:r>
              <a:rPr kumimoji="1" lang="ja-JP" altLang="en-US"/>
              <a:t>クラスを継承させている。</a:t>
            </a:r>
            <a:endParaRPr kumimoji="1" lang="en-US" altLang="ja-JP" dirty="0"/>
          </a:p>
          <a:p>
            <a:pPr marL="457200" indent="-457200">
              <a:buFont typeface="+mj-lt"/>
              <a:buAutoNum type="arabicPeriod"/>
            </a:pPr>
            <a:r>
              <a:rPr kumimoji="1" lang="en-US" altLang="ja-JP" dirty="0"/>
              <a:t>cv2.cvtColor</a:t>
            </a:r>
            <a:r>
              <a:rPr kumimoji="1" lang="ja-JP" altLang="en-US"/>
              <a:t>を使い画像をモノクロ画像に変換する。</a:t>
            </a:r>
            <a:r>
              <a:rPr kumimoji="1" lang="en-US" altLang="ja-JP" dirty="0" err="1"/>
              <a:t>test.py</a:t>
            </a:r>
            <a:r>
              <a:rPr kumimoji="1" lang="ja-JP" altLang="en-US"/>
              <a:t>では</a:t>
            </a:r>
            <a:br>
              <a:rPr kumimoji="1" lang="en-US" altLang="ja-JP" dirty="0"/>
            </a:br>
            <a:r>
              <a:rPr lang="en" altLang="ja-JP" b="1" dirty="0" err="1"/>
              <a:t>gray_frame</a:t>
            </a:r>
            <a:r>
              <a:rPr lang="en" altLang="ja-JP" b="1" dirty="0"/>
              <a:t> = cv2.cvtColor(color_frame,cv2.COLOR_BGR2GRAY)</a:t>
            </a:r>
            <a:br>
              <a:rPr lang="en" altLang="ja-JP" dirty="0"/>
            </a:br>
            <a:r>
              <a:rPr lang="ja-JP" altLang="en-US"/>
              <a:t>となっている。</a:t>
            </a:r>
            <a:br>
              <a:rPr lang="en-US" altLang="ja-JP" dirty="0"/>
            </a:br>
            <a:r>
              <a:rPr lang="en-US" altLang="ja-JP" dirty="0" err="1"/>
              <a:t>color_frame</a:t>
            </a:r>
            <a:r>
              <a:rPr lang="ja-JP" altLang="en-US"/>
              <a:t>は変換を行う画像データ、</a:t>
            </a:r>
            <a:r>
              <a:rPr lang="en-US" altLang="ja-JP" dirty="0"/>
              <a:t>BGR2GRAY</a:t>
            </a:r>
            <a:r>
              <a:rPr lang="ja-JP" altLang="en-US"/>
              <a:t>は変換形式となっており、</a:t>
            </a:r>
            <a:br>
              <a:rPr lang="en-US" altLang="ja-JP" dirty="0"/>
            </a:br>
            <a:r>
              <a:rPr lang="ja-JP" altLang="en-US"/>
              <a:t>変換後の画像を</a:t>
            </a:r>
            <a:r>
              <a:rPr lang="en-US" altLang="ja-JP" dirty="0" err="1"/>
              <a:t>gray_frame</a:t>
            </a:r>
            <a:r>
              <a:rPr lang="ja-JP" altLang="en-US"/>
              <a:t>変数に入れている。</a:t>
            </a:r>
            <a:endParaRPr lang="en" altLang="ja-JP" dirty="0"/>
          </a:p>
          <a:p>
            <a:pPr marL="457200" indent="-457200">
              <a:buFont typeface="+mj-lt"/>
              <a:buAutoNum type="arabicPeriod"/>
            </a:pPr>
            <a:r>
              <a:rPr kumimoji="1" lang="ja-JP" altLang="en-US"/>
              <a:t>クラスを継承させた変数から</a:t>
            </a:r>
            <a:r>
              <a:rPr kumimoji="1" lang="en-US" altLang="ja-JP" dirty="0" err="1"/>
              <a:t>LineTrace</a:t>
            </a:r>
            <a:r>
              <a:rPr kumimoji="1" lang="ja-JP" altLang="en-US"/>
              <a:t>関数を呼び出す。</a:t>
            </a:r>
            <a:br>
              <a:rPr kumimoji="1" lang="en-US" altLang="ja-JP" dirty="0"/>
            </a:br>
            <a:r>
              <a:rPr kumimoji="1" lang="en-US" altLang="ja-JP" dirty="0" err="1"/>
              <a:t>test.py</a:t>
            </a:r>
            <a:r>
              <a:rPr kumimoji="1" lang="ja-JP" altLang="en-US"/>
              <a:t>では</a:t>
            </a:r>
            <a:r>
              <a:rPr kumimoji="1" lang="en-US" altLang="ja-JP" dirty="0"/>
              <a:t>trace</a:t>
            </a:r>
            <a:r>
              <a:rPr kumimoji="1" lang="ja-JP" altLang="en-US"/>
              <a:t>変数にクラスを継承させているため、</a:t>
            </a:r>
            <a:br>
              <a:rPr kumimoji="1" lang="en-US" altLang="ja-JP" dirty="0"/>
            </a:br>
            <a:r>
              <a:rPr kumimoji="1" lang="en-US" altLang="ja-JP" dirty="0" err="1"/>
              <a:t>trace.Linetrace</a:t>
            </a:r>
            <a:r>
              <a:rPr kumimoji="1" lang="ja-JP" altLang="en-US"/>
              <a:t>となっている。</a:t>
            </a:r>
            <a:endParaRPr kumimoji="1" lang="en-US" altLang="ja-JP" dirty="0"/>
          </a:p>
          <a:p>
            <a:pPr marL="457200" indent="-457200">
              <a:buFont typeface="+mj-lt"/>
              <a:buAutoNum type="arabicPeriod"/>
            </a:pPr>
            <a:endParaRPr kumimoji="1" lang="en-US" altLang="ja-JP"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785762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D8202EE3-C932-894D-3A36-2A5650C77132}"/>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注意</a:t>
            </a:r>
          </a:p>
        </p:txBody>
      </p:sp>
      <p:sp>
        <p:nvSpPr>
          <p:cNvPr id="3" name="コンテンツ プレースホルダー 2">
            <a:extLst>
              <a:ext uri="{FF2B5EF4-FFF2-40B4-BE49-F238E27FC236}">
                <a16:creationId xmlns:a16="http://schemas.microsoft.com/office/drawing/2014/main" id="{48FA9169-0A6E-0FF4-ED44-74B7DAC697C8}"/>
              </a:ext>
            </a:extLst>
          </p:cNvPr>
          <p:cNvSpPr>
            <a:spLocks noGrp="1"/>
          </p:cNvSpPr>
          <p:nvPr>
            <p:ph idx="1"/>
          </p:nvPr>
        </p:nvSpPr>
        <p:spPr>
          <a:xfrm>
            <a:off x="758824" y="2607732"/>
            <a:ext cx="8412480" cy="3174357"/>
          </a:xfrm>
        </p:spPr>
        <p:txBody>
          <a:bodyPr>
            <a:normAutofit fontScale="70000" lnSpcReduction="20000"/>
          </a:bodyPr>
          <a:lstStyle/>
          <a:p>
            <a:r>
              <a:rPr kumimoji="1" lang="ja-JP" altLang="en-US" sz="2800"/>
              <a:t>この説明書の環境構築及びライブラリの導入部分は</a:t>
            </a:r>
            <a:br>
              <a:rPr kumimoji="1" lang="en-US" altLang="ja-JP" sz="2800" dirty="0"/>
            </a:br>
            <a:r>
              <a:rPr kumimoji="1" lang="en-US" altLang="ja-JP" sz="2800" dirty="0">
                <a:solidFill>
                  <a:srgbClr val="FF0000"/>
                </a:solidFill>
              </a:rPr>
              <a:t>Ubuntu</a:t>
            </a:r>
            <a:r>
              <a:rPr kumimoji="1" lang="ja-JP" altLang="en-US" sz="2800"/>
              <a:t>もしくは</a:t>
            </a:r>
            <a:r>
              <a:rPr kumimoji="1" lang="en-US" altLang="ja-JP" sz="2800" dirty="0" err="1">
                <a:solidFill>
                  <a:srgbClr val="FF0000"/>
                </a:solidFill>
              </a:rPr>
              <a:t>RaspberrypiOS</a:t>
            </a:r>
            <a:r>
              <a:rPr kumimoji="1" lang="ja-JP" altLang="en-US" sz="2800"/>
              <a:t>を使用する前提で作られています。</a:t>
            </a:r>
            <a:br>
              <a:rPr kumimoji="1" lang="en-US" altLang="ja-JP" sz="2800" dirty="0"/>
            </a:br>
            <a:r>
              <a:rPr kumimoji="1" lang="ja-JP" altLang="en-US" sz="2800"/>
              <a:t>手持ちのノートパソコン等にこのライブラリを</a:t>
            </a:r>
            <a:br>
              <a:rPr kumimoji="1" lang="en-US" altLang="ja-JP" sz="2800" dirty="0"/>
            </a:br>
            <a:r>
              <a:rPr kumimoji="1" lang="ja-JP" altLang="en-US" sz="2800"/>
              <a:t>導入する場合、環境構築は</a:t>
            </a:r>
            <a:r>
              <a:rPr kumimoji="1" lang="ja-JP" altLang="en-US" sz="2800">
                <a:solidFill>
                  <a:srgbClr val="FF0000"/>
                </a:solidFill>
              </a:rPr>
              <a:t>自分で調べて</a:t>
            </a:r>
            <a:br>
              <a:rPr kumimoji="1" lang="en-US" altLang="ja-JP" sz="2800" dirty="0"/>
            </a:br>
            <a:r>
              <a:rPr kumimoji="1" lang="ja-JP" altLang="en-US" sz="2800"/>
              <a:t>行うようにしてください。</a:t>
            </a:r>
            <a:endParaRPr kumimoji="1" lang="en-US" altLang="ja-JP" sz="2800" dirty="0"/>
          </a:p>
          <a:p>
            <a:r>
              <a:rPr kumimoji="1" lang="ja-JP" altLang="en-US" sz="2800"/>
              <a:t>また、</a:t>
            </a:r>
            <a:r>
              <a:rPr kumimoji="1" lang="en-US" altLang="ja-JP" sz="2800" dirty="0"/>
              <a:t>Ubuntu</a:t>
            </a:r>
            <a:r>
              <a:rPr kumimoji="1" lang="ja-JP" altLang="en-US" sz="2800"/>
              <a:t>や</a:t>
            </a:r>
            <a:r>
              <a:rPr kumimoji="1" lang="en-US" altLang="ja-JP" sz="2800" dirty="0" err="1"/>
              <a:t>RaspberrypiOS</a:t>
            </a:r>
            <a:r>
              <a:rPr kumimoji="1" lang="ja-JP" altLang="en-US" sz="2800"/>
              <a:t>のセットアップなどは</a:t>
            </a:r>
            <a:br>
              <a:rPr kumimoji="1" lang="en-US" altLang="ja-JP" sz="2800" dirty="0"/>
            </a:br>
            <a:r>
              <a:rPr kumimoji="1" lang="ja-JP" altLang="en-US" sz="2800">
                <a:solidFill>
                  <a:srgbClr val="FF0000"/>
                </a:solidFill>
              </a:rPr>
              <a:t>既に終わっている前提</a:t>
            </a:r>
            <a:r>
              <a:rPr kumimoji="1" lang="ja-JP" altLang="en-US" sz="2800"/>
              <a:t>です。</a:t>
            </a:r>
            <a:br>
              <a:rPr kumimoji="1" lang="en-US" altLang="ja-JP" sz="2800" dirty="0"/>
            </a:br>
            <a:r>
              <a:rPr kumimoji="1" lang="ja-JP" altLang="en-US" sz="2800"/>
              <a:t>セットアップが終わっていない場合は</a:t>
            </a:r>
            <a:br>
              <a:rPr kumimoji="1" lang="en-US" altLang="ja-JP" sz="2800" dirty="0"/>
            </a:br>
            <a:r>
              <a:rPr kumimoji="1" lang="ja-JP" altLang="en-US" sz="2800">
                <a:solidFill>
                  <a:srgbClr val="FF0000"/>
                </a:solidFill>
              </a:rPr>
              <a:t>先に終わらせるよう</a:t>
            </a:r>
            <a:r>
              <a:rPr kumimoji="1" lang="ja-JP" altLang="en-US" sz="2800"/>
              <a:t>にしてください。</a:t>
            </a:r>
            <a:endParaRPr kumimoji="1" lang="en-US" altLang="ja-JP" sz="2800"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727140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43004033-F441-A1A7-2D83-353478DDF3A5}"/>
              </a:ext>
            </a:extLst>
          </p:cNvPr>
          <p:cNvSpPr>
            <a:spLocks noGrp="1"/>
          </p:cNvSpPr>
          <p:nvPr>
            <p:ph type="title"/>
          </p:nvPr>
        </p:nvSpPr>
        <p:spPr>
          <a:xfrm>
            <a:off x="758952" y="379475"/>
            <a:ext cx="10671048" cy="1554480"/>
          </a:xfrm>
        </p:spPr>
        <p:txBody>
          <a:bodyPr anchor="ctr">
            <a:normAutofit/>
          </a:bodyPr>
          <a:lstStyle/>
          <a:p>
            <a:r>
              <a:rPr kumimoji="1" lang="en-US" altLang="ja-JP" dirty="0" err="1">
                <a:solidFill>
                  <a:schemeClr val="bg1"/>
                </a:solidFill>
              </a:rPr>
              <a:t>LineTrace.py</a:t>
            </a:r>
            <a:r>
              <a:rPr kumimoji="1" lang="ja-JP" altLang="en-US">
                <a:solidFill>
                  <a:schemeClr val="bg1"/>
                </a:solidFill>
              </a:rPr>
              <a:t>の使い方</a:t>
            </a:r>
          </a:p>
        </p:txBody>
      </p:sp>
      <p:sp>
        <p:nvSpPr>
          <p:cNvPr id="3" name="コンテンツ プレースホルダー 2">
            <a:extLst>
              <a:ext uri="{FF2B5EF4-FFF2-40B4-BE49-F238E27FC236}">
                <a16:creationId xmlns:a16="http://schemas.microsoft.com/office/drawing/2014/main" id="{E411B0FF-C2F1-687C-FAB2-4FBFA402DE2C}"/>
              </a:ext>
            </a:extLst>
          </p:cNvPr>
          <p:cNvSpPr>
            <a:spLocks noGrp="1"/>
          </p:cNvSpPr>
          <p:nvPr>
            <p:ph idx="1"/>
          </p:nvPr>
        </p:nvSpPr>
        <p:spPr>
          <a:xfrm>
            <a:off x="758824" y="2607732"/>
            <a:ext cx="10671176" cy="3994982"/>
          </a:xfrm>
        </p:spPr>
        <p:txBody>
          <a:bodyPr>
            <a:normAutofit/>
          </a:bodyPr>
          <a:lstStyle/>
          <a:p>
            <a:pPr marL="457200" indent="-457200">
              <a:buFont typeface="+mj-lt"/>
              <a:buAutoNum type="arabicPeriod" startAt="5"/>
            </a:pPr>
            <a:r>
              <a:rPr kumimoji="1" lang="ja-JP" altLang="en-US"/>
              <a:t>左タイヤの</a:t>
            </a:r>
            <a:r>
              <a:rPr kumimoji="1" lang="en-US" altLang="ja-JP" dirty="0"/>
              <a:t>PWM,</a:t>
            </a:r>
            <a:r>
              <a:rPr kumimoji="1" lang="ja-JP" altLang="en-US"/>
              <a:t>右タイヤの</a:t>
            </a:r>
            <a:r>
              <a:rPr kumimoji="1" lang="en-US" altLang="ja-JP" dirty="0"/>
              <a:t>PWM,</a:t>
            </a:r>
            <a:r>
              <a:rPr kumimoji="1" lang="ja-JP" altLang="en-US"/>
              <a:t>十字を認識したかどうかの文字列が</a:t>
            </a:r>
            <a:br>
              <a:rPr kumimoji="1" lang="en-US" altLang="ja-JP" dirty="0"/>
            </a:br>
            <a:r>
              <a:rPr kumimoji="1" lang="ja-JP" altLang="en-US"/>
              <a:t>返り値として返ってくるので、この</a:t>
            </a:r>
            <a:r>
              <a:rPr kumimoji="1" lang="en-US" altLang="ja-JP" dirty="0"/>
              <a:t>PWM</a:t>
            </a:r>
            <a:r>
              <a:rPr kumimoji="1" lang="ja-JP" altLang="en-US"/>
              <a:t>を</a:t>
            </a:r>
            <a:r>
              <a:rPr kumimoji="1" lang="en-US" altLang="ja-JP" dirty="0" err="1"/>
              <a:t>pyserial</a:t>
            </a:r>
            <a:r>
              <a:rPr kumimoji="1" lang="ja-JP" altLang="en-US"/>
              <a:t>などを用いて</a:t>
            </a:r>
            <a:br>
              <a:rPr kumimoji="1" lang="en-US" altLang="ja-JP" dirty="0"/>
            </a:br>
            <a:r>
              <a:rPr kumimoji="1" lang="ja-JP" altLang="en-US"/>
              <a:t>コンピュータからモーターを制御しているマイコンに流せば</a:t>
            </a:r>
            <a:br>
              <a:rPr kumimoji="1" lang="en-US" altLang="ja-JP" dirty="0"/>
            </a:br>
            <a:r>
              <a:rPr kumimoji="1" lang="en-US" altLang="ja-JP" dirty="0"/>
              <a:t>PID</a:t>
            </a:r>
            <a:r>
              <a:rPr kumimoji="1" lang="ja-JP" altLang="en-US"/>
              <a:t>制御でライントレースをしてくれる。</a:t>
            </a:r>
            <a:br>
              <a:rPr kumimoji="1" lang="en-US" altLang="ja-JP" dirty="0"/>
            </a:br>
            <a:r>
              <a:rPr kumimoji="1" lang="en-US" altLang="ja-JP" dirty="0"/>
              <a:t>※</a:t>
            </a:r>
            <a:r>
              <a:rPr kumimoji="1" lang="ja-JP" altLang="en-US"/>
              <a:t>左と右のタイヤの</a:t>
            </a:r>
            <a:r>
              <a:rPr kumimoji="1" lang="en-US" altLang="ja-JP" dirty="0"/>
              <a:t>PWM</a:t>
            </a:r>
            <a:r>
              <a:rPr kumimoji="1" lang="ja-JP" altLang="en-US"/>
              <a:t>は</a:t>
            </a:r>
            <a:r>
              <a:rPr kumimoji="1" lang="ja-JP" altLang="en-US">
                <a:solidFill>
                  <a:srgbClr val="FF0000"/>
                </a:solidFill>
              </a:rPr>
              <a:t>それぞれ</a:t>
            </a:r>
            <a:r>
              <a:rPr kumimoji="1" lang="en-US" altLang="ja-JP" dirty="0">
                <a:solidFill>
                  <a:srgbClr val="FF0000"/>
                </a:solidFill>
              </a:rPr>
              <a:t>%</a:t>
            </a:r>
            <a:r>
              <a:rPr kumimoji="1" lang="ja-JP" altLang="en-US">
                <a:solidFill>
                  <a:srgbClr val="FF0000"/>
                </a:solidFill>
              </a:rPr>
              <a:t>で制御される前提</a:t>
            </a:r>
            <a:r>
              <a:rPr kumimoji="1" lang="en-US" altLang="ja-JP" dirty="0">
                <a:solidFill>
                  <a:srgbClr val="FF0000"/>
                </a:solidFill>
              </a:rPr>
              <a:t>(-100%~+100%</a:t>
            </a:r>
            <a:r>
              <a:rPr kumimoji="1" lang="ja-JP" altLang="en-US">
                <a:solidFill>
                  <a:srgbClr val="FF0000"/>
                </a:solidFill>
              </a:rPr>
              <a:t>の範囲</a:t>
            </a:r>
            <a:r>
              <a:rPr kumimoji="1" lang="en-US" altLang="ja-JP" dirty="0">
                <a:solidFill>
                  <a:srgbClr val="FF0000"/>
                </a:solidFill>
              </a:rPr>
              <a:t>)</a:t>
            </a:r>
            <a:br>
              <a:rPr kumimoji="1" lang="en-US" altLang="ja-JP" dirty="0"/>
            </a:br>
            <a:r>
              <a:rPr kumimoji="1" lang="ja-JP" altLang="en-US"/>
              <a:t>であるため注意。</a:t>
            </a:r>
            <a:endParaRPr kumimoji="1" lang="en-US" altLang="ja-JP"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41655312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604D71C-82B0-8F9F-19E6-A04F70B060FD}"/>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十字の認識について</a:t>
            </a:r>
          </a:p>
        </p:txBody>
      </p:sp>
      <p:sp>
        <p:nvSpPr>
          <p:cNvPr id="3" name="コンテンツ プレースホルダー 2">
            <a:extLst>
              <a:ext uri="{FF2B5EF4-FFF2-40B4-BE49-F238E27FC236}">
                <a16:creationId xmlns:a16="http://schemas.microsoft.com/office/drawing/2014/main" id="{EFDFF68D-240A-E189-5B57-1D00C565CF3E}"/>
              </a:ext>
            </a:extLst>
          </p:cNvPr>
          <p:cNvSpPr>
            <a:spLocks noGrp="1"/>
          </p:cNvSpPr>
          <p:nvPr>
            <p:ph idx="1"/>
          </p:nvPr>
        </p:nvSpPr>
        <p:spPr>
          <a:xfrm>
            <a:off x="758824" y="2607732"/>
            <a:ext cx="10671176" cy="3994982"/>
          </a:xfrm>
        </p:spPr>
        <p:txBody>
          <a:bodyPr>
            <a:normAutofit lnSpcReduction="10000"/>
          </a:bodyPr>
          <a:lstStyle/>
          <a:p>
            <a:r>
              <a:rPr kumimoji="1" lang="ja-JP" altLang="en-US"/>
              <a:t>知能ロボットコンテストでは、十字を認識した回数でボール探索エリアへの到達や各色のボール返却エリアへの到達を</a:t>
            </a:r>
            <a:r>
              <a:rPr kumimoji="1" lang="ja-JP" altLang="en-US">
                <a:latin typeface="+mn-ea"/>
              </a:rPr>
              <a:t>判断</a:t>
            </a:r>
            <a:r>
              <a:rPr kumimoji="1" lang="ja-JP" altLang="en-US"/>
              <a:t>することができる。</a:t>
            </a:r>
            <a:br>
              <a:rPr kumimoji="1" lang="en-US" altLang="ja-JP" dirty="0"/>
            </a:br>
            <a:r>
              <a:rPr kumimoji="1" lang="ja-JP" altLang="en-US"/>
              <a:t>そのため、</a:t>
            </a:r>
            <a:r>
              <a:rPr kumimoji="1" lang="en-US" altLang="ja-JP" dirty="0" err="1"/>
              <a:t>LineTrace.py</a:t>
            </a:r>
            <a:r>
              <a:rPr kumimoji="1" lang="ja-JP" altLang="en-US"/>
              <a:t>にも十字認識の機能を付けてはいるが、</a:t>
            </a:r>
            <a:br>
              <a:rPr kumimoji="1" lang="en-US" altLang="ja-JP" dirty="0"/>
            </a:br>
            <a:r>
              <a:rPr kumimoji="1" lang="ja-JP" altLang="en-US"/>
              <a:t>注意しなければならないことがある。</a:t>
            </a:r>
            <a:br>
              <a:rPr kumimoji="1" lang="en-US" altLang="ja-JP" dirty="0"/>
            </a:br>
            <a:r>
              <a:rPr kumimoji="1" lang="ja-JP" altLang="en-US"/>
              <a:t>それは、</a:t>
            </a:r>
            <a:r>
              <a:rPr kumimoji="1" lang="ja-JP" altLang="en-US">
                <a:solidFill>
                  <a:srgbClr val="FF0000"/>
                </a:solidFill>
              </a:rPr>
              <a:t>十字地帯は僅かに線の重心が左に逸れる</a:t>
            </a:r>
            <a:r>
              <a:rPr kumimoji="1" lang="ja-JP" altLang="en-US">
                <a:solidFill>
                  <a:schemeClr val="tx1"/>
                </a:solidFill>
              </a:rPr>
              <a:t>ということである。</a:t>
            </a:r>
            <a:br>
              <a:rPr kumimoji="1" lang="en-US" altLang="ja-JP" dirty="0">
                <a:solidFill>
                  <a:schemeClr val="tx1"/>
                </a:solidFill>
              </a:rPr>
            </a:br>
            <a:r>
              <a:rPr kumimoji="1" lang="ja-JP" altLang="en-US">
                <a:solidFill>
                  <a:schemeClr val="tx1"/>
                </a:solidFill>
              </a:rPr>
              <a:t>この僅かなズレを修正しようと機体は左に曲がろうとするが、</a:t>
            </a:r>
            <a:br>
              <a:rPr kumimoji="1" lang="en-US" altLang="ja-JP" dirty="0">
                <a:solidFill>
                  <a:schemeClr val="tx1"/>
                </a:solidFill>
              </a:rPr>
            </a:br>
            <a:r>
              <a:rPr kumimoji="1" lang="ja-JP" altLang="en-US">
                <a:solidFill>
                  <a:schemeClr val="tx1"/>
                </a:solidFill>
              </a:rPr>
              <a:t>十字地帯はあくまで目印であって、曲がり道ではないため、</a:t>
            </a:r>
            <a:br>
              <a:rPr kumimoji="1" lang="en-US" altLang="ja-JP" dirty="0">
                <a:solidFill>
                  <a:schemeClr val="tx1"/>
                </a:solidFill>
              </a:rPr>
            </a:br>
            <a:r>
              <a:rPr kumimoji="1" lang="ja-JP" altLang="en-US">
                <a:solidFill>
                  <a:schemeClr val="tx1"/>
                </a:solidFill>
              </a:rPr>
              <a:t>そのままにすると</a:t>
            </a:r>
            <a:r>
              <a:rPr kumimoji="1" lang="ja-JP" altLang="en-US">
                <a:solidFill>
                  <a:srgbClr val="FF0000"/>
                </a:solidFill>
              </a:rPr>
              <a:t>線を見失い暴走する危険性</a:t>
            </a:r>
            <a:r>
              <a:rPr kumimoji="1" lang="ja-JP" altLang="en-US">
                <a:solidFill>
                  <a:schemeClr val="tx1"/>
                </a:solidFill>
              </a:rPr>
              <a:t>がある。</a:t>
            </a:r>
            <a:br>
              <a:rPr kumimoji="1" lang="en-US" altLang="ja-JP" dirty="0">
                <a:solidFill>
                  <a:schemeClr val="tx1"/>
                </a:solidFill>
              </a:rPr>
            </a:br>
            <a:r>
              <a:rPr kumimoji="1" lang="ja-JP" altLang="en-US">
                <a:solidFill>
                  <a:schemeClr val="tx1"/>
                </a:solidFill>
              </a:rPr>
              <a:t>一応ライブラリ内でも多少強引な方法で対処を施してはあるが、</a:t>
            </a:r>
            <a:br>
              <a:rPr kumimoji="1" lang="en-US" altLang="ja-JP" dirty="0">
                <a:solidFill>
                  <a:schemeClr val="tx1"/>
                </a:solidFill>
              </a:rPr>
            </a:br>
            <a:r>
              <a:rPr kumimoji="1" lang="ja-JP" altLang="en-US">
                <a:solidFill>
                  <a:schemeClr val="tx1"/>
                </a:solidFill>
              </a:rPr>
              <a:t>それでも影響が全くない訳ではない。</a:t>
            </a:r>
            <a:br>
              <a:rPr kumimoji="1" lang="en-US" altLang="ja-JP" dirty="0">
                <a:solidFill>
                  <a:schemeClr val="tx1"/>
                </a:solidFill>
              </a:rPr>
            </a:br>
            <a:r>
              <a:rPr kumimoji="1" lang="ja-JP" altLang="en-US">
                <a:solidFill>
                  <a:schemeClr val="tx1"/>
                </a:solidFill>
              </a:rPr>
              <a:t>なので頭の片隅に入れておく程度にはこのことを注意しておいてほしい。</a:t>
            </a:r>
            <a:endParaRPr kumimoji="1" lang="en-US" altLang="ja-JP" dirty="0">
              <a:solidFill>
                <a:srgbClr val="FF0000"/>
              </a:solidFill>
            </a:endParaRPr>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92793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6226C447-E59A-7B24-BB10-E7E8440A9EF5}"/>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環境構築</a:t>
            </a:r>
          </a:p>
        </p:txBody>
      </p:sp>
      <p:sp>
        <p:nvSpPr>
          <p:cNvPr id="3" name="コンテンツ プレースホルダー 2">
            <a:extLst>
              <a:ext uri="{FF2B5EF4-FFF2-40B4-BE49-F238E27FC236}">
                <a16:creationId xmlns:a16="http://schemas.microsoft.com/office/drawing/2014/main" id="{804B0024-6694-A27D-9728-73C24264AB6D}"/>
              </a:ext>
            </a:extLst>
          </p:cNvPr>
          <p:cNvSpPr>
            <a:spLocks noGrp="1"/>
          </p:cNvSpPr>
          <p:nvPr>
            <p:ph idx="1"/>
          </p:nvPr>
        </p:nvSpPr>
        <p:spPr>
          <a:xfrm>
            <a:off x="758824" y="2607732"/>
            <a:ext cx="10671176" cy="3994982"/>
          </a:xfrm>
        </p:spPr>
        <p:txBody>
          <a:bodyPr>
            <a:normAutofit/>
          </a:bodyPr>
          <a:lstStyle/>
          <a:p>
            <a:r>
              <a:rPr kumimoji="1" lang="ja-JP" altLang="en-US"/>
              <a:t>コマンドターミナルを開き以下の順でコマンドを実行する</a:t>
            </a:r>
            <a:endParaRPr kumimoji="1" lang="en-US" altLang="ja-JP" dirty="0"/>
          </a:p>
          <a:p>
            <a:pPr marL="457200" indent="-457200">
              <a:buFont typeface="+mj-lt"/>
              <a:buAutoNum type="arabicPeriod"/>
            </a:pPr>
            <a:r>
              <a:rPr kumimoji="1" lang="en-US" altLang="ja-JP" b="1" dirty="0" err="1"/>
              <a:t>sudo</a:t>
            </a:r>
            <a:r>
              <a:rPr kumimoji="1" lang="en-US" altLang="ja-JP" b="1" dirty="0"/>
              <a:t> apt update</a:t>
            </a:r>
          </a:p>
          <a:p>
            <a:pPr marL="457200" indent="-457200">
              <a:buFont typeface="+mj-lt"/>
              <a:buAutoNum type="arabicPeriod"/>
            </a:pPr>
            <a:r>
              <a:rPr kumimoji="1" lang="en-US" altLang="ja-JP" b="1" dirty="0" err="1"/>
              <a:t>sudo</a:t>
            </a:r>
            <a:r>
              <a:rPr kumimoji="1" lang="en-US" altLang="ja-JP" b="1" dirty="0"/>
              <a:t> apt upgrade</a:t>
            </a:r>
          </a:p>
          <a:p>
            <a:r>
              <a:rPr kumimoji="1" lang="ja-JP" altLang="en-US"/>
              <a:t>これらは</a:t>
            </a:r>
            <a:r>
              <a:rPr kumimoji="1" lang="en-US" altLang="ja-JP" dirty="0"/>
              <a:t>OS</a:t>
            </a:r>
            <a:r>
              <a:rPr kumimoji="1" lang="ja-JP" altLang="en-US"/>
              <a:t>のアップデートを行うコマンドである。定期的に行った方がいい。</a:t>
            </a:r>
            <a:br>
              <a:rPr kumimoji="1" lang="en-US" altLang="ja-JP" dirty="0"/>
            </a:br>
            <a:r>
              <a:rPr kumimoji="1" lang="ja-JP" altLang="en-US"/>
              <a:t>ただし、</a:t>
            </a:r>
            <a:r>
              <a:rPr kumimoji="1" lang="en-US" altLang="ja-JP" b="1" dirty="0"/>
              <a:t>upgrade</a:t>
            </a:r>
            <a:r>
              <a:rPr kumimoji="1" lang="ja-JP" altLang="en-US"/>
              <a:t>コマンドは実行後処理が完了するまで少し時間がかかるため注意</a:t>
            </a:r>
            <a:endParaRPr kumimoji="1" lang="en-US" altLang="ja-JP" dirty="0"/>
          </a:p>
          <a:p>
            <a:pPr marL="457200" indent="-457200">
              <a:buFont typeface="+mj-lt"/>
              <a:buAutoNum type="arabicPeriod"/>
            </a:pPr>
            <a:endParaRPr kumimoji="1" lang="en-US" altLang="ja-JP" dirty="0"/>
          </a:p>
          <a:p>
            <a:pPr marL="457200" indent="-457200">
              <a:buFont typeface="+mj-lt"/>
              <a:buAutoNum type="arabicPeriod"/>
            </a:pPr>
            <a:endParaRPr kumimoji="1" lang="ja-JP" altLang="en-US"/>
          </a:p>
        </p:txBody>
      </p:sp>
      <p:sp>
        <p:nvSpPr>
          <p:cNvPr id="21"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412614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0CE648FC-18D9-DBB3-0AE4-5E69C9C4D0CB}"/>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環境構築</a:t>
            </a:r>
          </a:p>
        </p:txBody>
      </p:sp>
      <p:sp>
        <p:nvSpPr>
          <p:cNvPr id="3" name="コンテンツ プレースホルダー 2">
            <a:extLst>
              <a:ext uri="{FF2B5EF4-FFF2-40B4-BE49-F238E27FC236}">
                <a16:creationId xmlns:a16="http://schemas.microsoft.com/office/drawing/2014/main" id="{BB145903-8F75-7554-6FE7-1B4F68048FC8}"/>
              </a:ext>
            </a:extLst>
          </p:cNvPr>
          <p:cNvSpPr>
            <a:spLocks noGrp="1"/>
          </p:cNvSpPr>
          <p:nvPr>
            <p:ph idx="1"/>
          </p:nvPr>
        </p:nvSpPr>
        <p:spPr>
          <a:xfrm>
            <a:off x="758823" y="2607732"/>
            <a:ext cx="10671177" cy="3994982"/>
          </a:xfrm>
        </p:spPr>
        <p:txBody>
          <a:bodyPr>
            <a:normAutofit/>
          </a:bodyPr>
          <a:lstStyle/>
          <a:p>
            <a:r>
              <a:rPr kumimoji="1" lang="en-US" altLang="ja-JP" b="1" dirty="0"/>
              <a:t>upgrade</a:t>
            </a:r>
            <a:r>
              <a:rPr kumimoji="1" lang="ja-JP" altLang="en-US"/>
              <a:t>コマンドの処理が完了したら続けて以下のコマンドを実行する</a:t>
            </a:r>
            <a:endParaRPr kumimoji="1" lang="en-US" altLang="ja-JP" dirty="0"/>
          </a:p>
          <a:p>
            <a:pPr marL="457200" indent="-457200">
              <a:buFont typeface="+mj-lt"/>
              <a:buAutoNum type="arabicPeriod"/>
            </a:pPr>
            <a:r>
              <a:rPr kumimoji="1" lang="en-US" altLang="ja-JP" b="1" dirty="0" err="1"/>
              <a:t>sudo</a:t>
            </a:r>
            <a:r>
              <a:rPr kumimoji="1" lang="en-US" altLang="ja-JP" b="1" dirty="0"/>
              <a:t> apt install code</a:t>
            </a:r>
          </a:p>
          <a:p>
            <a:r>
              <a:rPr kumimoji="1" lang="ja-JP" altLang="en-US"/>
              <a:t>これは</a:t>
            </a:r>
            <a:r>
              <a:rPr kumimoji="1" lang="en-US" altLang="ja-JP" dirty="0" err="1"/>
              <a:t>VisualStudioCode</a:t>
            </a:r>
            <a:r>
              <a:rPr kumimoji="1" lang="ja-JP" altLang="en-US"/>
              <a:t>というプログラムエディタをインストールする</a:t>
            </a:r>
            <a:br>
              <a:rPr kumimoji="1" lang="en-US" altLang="ja-JP" dirty="0"/>
            </a:br>
            <a:r>
              <a:rPr kumimoji="1" lang="ja-JP" altLang="en-US"/>
              <a:t>コマンドである。今回は</a:t>
            </a:r>
            <a:r>
              <a:rPr kumimoji="1" lang="en-US" altLang="ja-JP" dirty="0" err="1"/>
              <a:t>VisualStudioCode</a:t>
            </a:r>
            <a:r>
              <a:rPr kumimoji="1" lang="ja-JP" altLang="en-US"/>
              <a:t>を使うが、</a:t>
            </a:r>
            <a:br>
              <a:rPr kumimoji="1" lang="en-US" altLang="ja-JP" dirty="0"/>
            </a:br>
            <a:r>
              <a:rPr kumimoji="1" lang="ja-JP" altLang="en-US"/>
              <a:t>別に</a:t>
            </a:r>
            <a:r>
              <a:rPr kumimoji="1" lang="en-US" altLang="ja-JP" dirty="0" err="1"/>
              <a:t>Pycharm</a:t>
            </a:r>
            <a:r>
              <a:rPr kumimoji="1" lang="ja-JP" altLang="en-US"/>
              <a:t>などの他のエディタを利用しても問題ない。ただしこの資料は</a:t>
            </a:r>
            <a:r>
              <a:rPr kumimoji="1" lang="en-US" altLang="ja-JP" dirty="0" err="1">
                <a:solidFill>
                  <a:srgbClr val="FF0000"/>
                </a:solidFill>
              </a:rPr>
              <a:t>VisualStudioCode</a:t>
            </a:r>
            <a:r>
              <a:rPr kumimoji="1" lang="ja-JP" altLang="en-US">
                <a:solidFill>
                  <a:srgbClr val="FF0000"/>
                </a:solidFill>
              </a:rPr>
              <a:t>を利用する前提で作成している</a:t>
            </a:r>
            <a:r>
              <a:rPr kumimoji="1" lang="ja-JP" altLang="en-US"/>
              <a:t>ので他のエディタを使用する場合はエディタの設定等は自分で行うこと。</a:t>
            </a:r>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931595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BD7DFE8B-E8AB-CA3B-F3A9-023274B7DC23}"/>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環境構築</a:t>
            </a:r>
          </a:p>
        </p:txBody>
      </p:sp>
      <p:sp>
        <p:nvSpPr>
          <p:cNvPr id="3" name="コンテンツ プレースホルダー 2">
            <a:extLst>
              <a:ext uri="{FF2B5EF4-FFF2-40B4-BE49-F238E27FC236}">
                <a16:creationId xmlns:a16="http://schemas.microsoft.com/office/drawing/2014/main" id="{00CA8D6F-19E1-3D26-BB46-E07397DD4294}"/>
              </a:ext>
            </a:extLst>
          </p:cNvPr>
          <p:cNvSpPr>
            <a:spLocks noGrp="1"/>
          </p:cNvSpPr>
          <p:nvPr>
            <p:ph idx="1"/>
          </p:nvPr>
        </p:nvSpPr>
        <p:spPr>
          <a:xfrm>
            <a:off x="758824" y="2607732"/>
            <a:ext cx="10671176" cy="3994982"/>
          </a:xfrm>
        </p:spPr>
        <p:txBody>
          <a:bodyPr>
            <a:normAutofit/>
          </a:bodyPr>
          <a:lstStyle/>
          <a:p>
            <a:r>
              <a:rPr kumimoji="1" lang="en-US" altLang="ja-JP" b="1" dirty="0"/>
              <a:t>install</a:t>
            </a:r>
            <a:r>
              <a:rPr kumimoji="1" lang="ja-JP" altLang="en-US"/>
              <a:t>コマンドの処理が終了したら左上の赤いマークをクリックし出現したタブの</a:t>
            </a:r>
            <a:br>
              <a:rPr kumimoji="1" lang="en-US" altLang="ja-JP" dirty="0"/>
            </a:br>
            <a:r>
              <a:rPr kumimoji="1" lang="ja-JP" altLang="en-US"/>
              <a:t>一番上にあるプログラミングのタブにカーソルを合わせると写真のように</a:t>
            </a:r>
            <a:br>
              <a:rPr kumimoji="1" lang="en-US" altLang="ja-JP" dirty="0"/>
            </a:br>
            <a:r>
              <a:rPr kumimoji="1" lang="en-US" altLang="ja-JP" dirty="0"/>
              <a:t>Visual Studio Code</a:t>
            </a:r>
            <a:r>
              <a:rPr kumimoji="1" lang="ja-JP" altLang="en-US"/>
              <a:t>というのがあるのが確認できはずなのでそれをクリックする。</a:t>
            </a:r>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pic>
        <p:nvPicPr>
          <p:cNvPr id="5" name="図 4">
            <a:extLst>
              <a:ext uri="{FF2B5EF4-FFF2-40B4-BE49-F238E27FC236}">
                <a16:creationId xmlns:a16="http://schemas.microsoft.com/office/drawing/2014/main" id="{BF62113F-519A-8474-E355-AE8D3A4A6C62}"/>
              </a:ext>
            </a:extLst>
          </p:cNvPr>
          <p:cNvPicPr>
            <a:picLocks noChangeAspect="1"/>
          </p:cNvPicPr>
          <p:nvPr/>
        </p:nvPicPr>
        <p:blipFill>
          <a:blip r:embed="rId2"/>
          <a:srcRect/>
          <a:stretch/>
        </p:blipFill>
        <p:spPr>
          <a:xfrm>
            <a:off x="758823" y="3876198"/>
            <a:ext cx="4120888" cy="2998172"/>
          </a:xfrm>
          <a:prstGeom prst="rect">
            <a:avLst/>
          </a:prstGeom>
        </p:spPr>
      </p:pic>
    </p:spTree>
    <p:extLst>
      <p:ext uri="{BB962C8B-B14F-4D97-AF65-F5344CB8AC3E}">
        <p14:creationId xmlns:p14="http://schemas.microsoft.com/office/powerpoint/2010/main" val="398494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2435972E-9918-CFFE-D9DB-5EAA4D360513}"/>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環境構築</a:t>
            </a:r>
          </a:p>
        </p:txBody>
      </p:sp>
      <p:sp>
        <p:nvSpPr>
          <p:cNvPr id="3" name="コンテンツ プレースホルダー 2">
            <a:extLst>
              <a:ext uri="{FF2B5EF4-FFF2-40B4-BE49-F238E27FC236}">
                <a16:creationId xmlns:a16="http://schemas.microsoft.com/office/drawing/2014/main" id="{FF88A737-D15B-AAB0-BB6A-FC2172F25FB5}"/>
              </a:ext>
            </a:extLst>
          </p:cNvPr>
          <p:cNvSpPr>
            <a:spLocks noGrp="1"/>
          </p:cNvSpPr>
          <p:nvPr>
            <p:ph idx="1"/>
          </p:nvPr>
        </p:nvSpPr>
        <p:spPr>
          <a:xfrm>
            <a:off x="758824" y="2607732"/>
            <a:ext cx="10671176" cy="3994982"/>
          </a:xfrm>
        </p:spPr>
        <p:txBody>
          <a:bodyPr>
            <a:normAutofit/>
          </a:bodyPr>
          <a:lstStyle/>
          <a:p>
            <a:r>
              <a:rPr kumimoji="1" lang="en-US" altLang="ja-JP" dirty="0" err="1"/>
              <a:t>VisualStudioCode</a:t>
            </a:r>
            <a:r>
              <a:rPr kumimoji="1" lang="ja-JP" altLang="en-US"/>
              <a:t>を開くと</a:t>
            </a:r>
            <a:r>
              <a:rPr kumimoji="1" lang="en-US" altLang="ja-JP" dirty="0"/>
              <a:t>Get Started</a:t>
            </a:r>
            <a:r>
              <a:rPr kumimoji="1" lang="ja-JP" altLang="en-US"/>
              <a:t>というタブが開かれると思うので、</a:t>
            </a:r>
            <a:br>
              <a:rPr kumimoji="1" lang="en-US" altLang="ja-JP" dirty="0"/>
            </a:br>
            <a:r>
              <a:rPr kumimoji="1" lang="ja-JP" altLang="en-US"/>
              <a:t>画面左側の四角が四つ組み合わさったようなアイコンをクリックする。</a:t>
            </a:r>
            <a:endParaRPr kumimoji="1" lang="en-US" altLang="ja-JP"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pic>
        <p:nvPicPr>
          <p:cNvPr id="5" name="図 4">
            <a:extLst>
              <a:ext uri="{FF2B5EF4-FFF2-40B4-BE49-F238E27FC236}">
                <a16:creationId xmlns:a16="http://schemas.microsoft.com/office/drawing/2014/main" id="{96BA7D71-A2B9-8FB0-3BE6-163669CF84F4}"/>
              </a:ext>
            </a:extLst>
          </p:cNvPr>
          <p:cNvPicPr>
            <a:picLocks noChangeAspect="1"/>
          </p:cNvPicPr>
          <p:nvPr/>
        </p:nvPicPr>
        <p:blipFill>
          <a:blip r:embed="rId2"/>
          <a:srcRect/>
          <a:stretch/>
        </p:blipFill>
        <p:spPr>
          <a:xfrm>
            <a:off x="758823" y="3452852"/>
            <a:ext cx="5665126" cy="3436361"/>
          </a:xfrm>
          <a:prstGeom prst="rect">
            <a:avLst/>
          </a:prstGeom>
        </p:spPr>
      </p:pic>
    </p:spTree>
    <p:extLst>
      <p:ext uri="{BB962C8B-B14F-4D97-AF65-F5344CB8AC3E}">
        <p14:creationId xmlns:p14="http://schemas.microsoft.com/office/powerpoint/2010/main" val="682642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66719F1-CF88-8AD5-CC3F-1703AC4135D6}"/>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環境構築</a:t>
            </a:r>
          </a:p>
        </p:txBody>
      </p:sp>
      <p:sp>
        <p:nvSpPr>
          <p:cNvPr id="3" name="コンテンツ プレースホルダー 2">
            <a:extLst>
              <a:ext uri="{FF2B5EF4-FFF2-40B4-BE49-F238E27FC236}">
                <a16:creationId xmlns:a16="http://schemas.microsoft.com/office/drawing/2014/main" id="{F5FBB41B-F1B4-412C-D44F-CC8E1CFC8D87}"/>
              </a:ext>
            </a:extLst>
          </p:cNvPr>
          <p:cNvSpPr>
            <a:spLocks noGrp="1"/>
          </p:cNvSpPr>
          <p:nvPr>
            <p:ph idx="1"/>
          </p:nvPr>
        </p:nvSpPr>
        <p:spPr>
          <a:xfrm>
            <a:off x="758823" y="2607732"/>
            <a:ext cx="10671177" cy="3994982"/>
          </a:xfrm>
        </p:spPr>
        <p:txBody>
          <a:bodyPr>
            <a:normAutofit/>
          </a:bodyPr>
          <a:lstStyle/>
          <a:p>
            <a:r>
              <a:rPr kumimoji="1" lang="ja-JP" altLang="en-US"/>
              <a:t>すると、</a:t>
            </a:r>
            <a:r>
              <a:rPr kumimoji="1" lang="en-US" altLang="ja-JP" dirty="0" err="1"/>
              <a:t>VisualStudioCode</a:t>
            </a:r>
            <a:r>
              <a:rPr kumimoji="1" lang="ja-JP" altLang="en-US"/>
              <a:t>の拡張機能をインストールする画面が画面左側に</a:t>
            </a:r>
            <a:br>
              <a:rPr kumimoji="1" lang="en-US" altLang="ja-JP" dirty="0"/>
            </a:br>
            <a:r>
              <a:rPr kumimoji="1" lang="ja-JP" altLang="en-US"/>
              <a:t>現れるので、上側の入力欄に</a:t>
            </a:r>
            <a:r>
              <a:rPr kumimoji="1" lang="en-US" altLang="ja-JP" dirty="0"/>
              <a:t>Japanese</a:t>
            </a:r>
            <a:r>
              <a:rPr kumimoji="1" lang="ja-JP" altLang="en-US"/>
              <a:t>と打ち込む。</a:t>
            </a:r>
            <a:br>
              <a:rPr kumimoji="1" lang="en-US" altLang="ja-JP" dirty="0"/>
            </a:br>
            <a:r>
              <a:rPr kumimoji="1" lang="ja-JP" altLang="en-US"/>
              <a:t>すると一番上に</a:t>
            </a:r>
            <a:r>
              <a:rPr kumimoji="1" lang="en-US" altLang="ja-JP" dirty="0"/>
              <a:t>Japanese Language…</a:t>
            </a:r>
            <a:r>
              <a:rPr kumimoji="1" lang="ja-JP" altLang="en-US"/>
              <a:t>と書かれたタブが出るはずなので、</a:t>
            </a:r>
            <a:br>
              <a:rPr kumimoji="1" lang="en-US" altLang="ja-JP" dirty="0"/>
            </a:br>
            <a:r>
              <a:rPr kumimoji="1" lang="ja-JP" altLang="en-US"/>
              <a:t>そのタブの右下にある</a:t>
            </a:r>
            <a:r>
              <a:rPr kumimoji="1" lang="en-US" altLang="ja-JP" dirty="0"/>
              <a:t>Install</a:t>
            </a:r>
            <a:r>
              <a:rPr kumimoji="1" lang="ja-JP" altLang="en-US"/>
              <a:t>書かれた青いボタンを押す。</a:t>
            </a:r>
            <a:br>
              <a:rPr kumimoji="1" lang="en-US" altLang="ja-JP" dirty="0"/>
            </a:br>
            <a:r>
              <a:rPr kumimoji="1" lang="ja-JP" altLang="en-US"/>
              <a:t>これで</a:t>
            </a:r>
            <a:r>
              <a:rPr kumimoji="1" lang="en-US" altLang="ja-JP" dirty="0" err="1"/>
              <a:t>VisualStudioCode</a:t>
            </a:r>
            <a:r>
              <a:rPr kumimoji="1" lang="ja-JP" altLang="en-US"/>
              <a:t>に日本語化の拡張機能をインストール出来たので、</a:t>
            </a:r>
            <a:br>
              <a:rPr kumimoji="1" lang="en-US" altLang="ja-JP" dirty="0"/>
            </a:br>
            <a:r>
              <a:rPr kumimoji="1" lang="ja-JP" altLang="en-US"/>
              <a:t>一度ラズパイの再起動を行う。</a:t>
            </a:r>
            <a:br>
              <a:rPr kumimoji="1" lang="en-US" altLang="ja-JP" dirty="0"/>
            </a:br>
            <a:r>
              <a:rPr kumimoji="1" lang="en-US" altLang="ja-JP" dirty="0"/>
              <a:t>※</a:t>
            </a:r>
            <a:r>
              <a:rPr kumimoji="1" lang="ja-JP" altLang="en-US"/>
              <a:t>写真上のマウスカーソルが乗っている部分の</a:t>
            </a:r>
            <a:br>
              <a:rPr kumimoji="1" lang="en-US" altLang="ja-JP" dirty="0"/>
            </a:br>
            <a:r>
              <a:rPr kumimoji="1" lang="en-US" altLang="ja-JP" dirty="0"/>
              <a:t>Install</a:t>
            </a:r>
            <a:r>
              <a:rPr kumimoji="1" lang="ja-JP" altLang="en-US"/>
              <a:t>ボタンを押す。その下の</a:t>
            </a:r>
            <a:r>
              <a:rPr kumimoji="1" lang="en-US" altLang="ja-JP" dirty="0"/>
              <a:t>Japanese Word Handler</a:t>
            </a:r>
            <a:r>
              <a:rPr kumimoji="1" lang="ja-JP" altLang="en-US"/>
              <a:t>の</a:t>
            </a:r>
            <a:br>
              <a:rPr kumimoji="1" lang="en-US" altLang="ja-JP" dirty="0"/>
            </a:br>
            <a:r>
              <a:rPr kumimoji="1" lang="en-US" altLang="ja-JP" dirty="0"/>
              <a:t>Install</a:t>
            </a:r>
            <a:r>
              <a:rPr kumimoji="1" lang="ja-JP" altLang="en-US"/>
              <a:t>ボタンでは無いので注意。</a:t>
            </a:r>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pic>
        <p:nvPicPr>
          <p:cNvPr id="5" name="図 4" descr="グラフィカル ユーザー インターフェイス, テキスト, アプリケーション, チャットまたはテキスト メッセージ&#10;&#10;自動的に生成された説明">
            <a:extLst>
              <a:ext uri="{FF2B5EF4-FFF2-40B4-BE49-F238E27FC236}">
                <a16:creationId xmlns:a16="http://schemas.microsoft.com/office/drawing/2014/main" id="{0BCD6760-8C75-3FDB-6283-270E661E9B15}"/>
              </a:ext>
            </a:extLst>
          </p:cNvPr>
          <p:cNvPicPr>
            <a:picLocks noChangeAspect="1"/>
          </p:cNvPicPr>
          <p:nvPr/>
        </p:nvPicPr>
        <p:blipFill>
          <a:blip r:embed="rId2"/>
          <a:stretch>
            <a:fillRect/>
          </a:stretch>
        </p:blipFill>
        <p:spPr>
          <a:xfrm>
            <a:off x="8479129" y="4561163"/>
            <a:ext cx="2950871" cy="2296837"/>
          </a:xfrm>
          <a:prstGeom prst="rect">
            <a:avLst/>
          </a:prstGeom>
        </p:spPr>
      </p:pic>
    </p:spTree>
    <p:extLst>
      <p:ext uri="{BB962C8B-B14F-4D97-AF65-F5344CB8AC3E}">
        <p14:creationId xmlns:p14="http://schemas.microsoft.com/office/powerpoint/2010/main" val="2105404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95095A24-C415-4205-4518-69702DB68E9B}"/>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環境構築</a:t>
            </a:r>
          </a:p>
        </p:txBody>
      </p:sp>
      <p:sp>
        <p:nvSpPr>
          <p:cNvPr id="3" name="コンテンツ プレースホルダー 2">
            <a:extLst>
              <a:ext uri="{FF2B5EF4-FFF2-40B4-BE49-F238E27FC236}">
                <a16:creationId xmlns:a16="http://schemas.microsoft.com/office/drawing/2014/main" id="{01DE3629-88FD-AA45-2D65-1A5C7AE5A9A6}"/>
              </a:ext>
            </a:extLst>
          </p:cNvPr>
          <p:cNvSpPr>
            <a:spLocks noGrp="1"/>
          </p:cNvSpPr>
          <p:nvPr>
            <p:ph idx="1"/>
          </p:nvPr>
        </p:nvSpPr>
        <p:spPr>
          <a:xfrm>
            <a:off x="758824" y="2607732"/>
            <a:ext cx="11025186" cy="3994982"/>
          </a:xfrm>
        </p:spPr>
        <p:txBody>
          <a:bodyPr>
            <a:normAutofit/>
          </a:bodyPr>
          <a:lstStyle/>
          <a:p>
            <a:r>
              <a:rPr kumimoji="1" lang="ja-JP" altLang="en-US"/>
              <a:t>再起動後再び</a:t>
            </a:r>
            <a:r>
              <a:rPr kumimoji="1" lang="en-US" altLang="ja-JP" dirty="0" err="1"/>
              <a:t>VisualStudioCode</a:t>
            </a:r>
            <a:r>
              <a:rPr kumimoji="1" lang="ja-JP" altLang="en-US"/>
              <a:t>を開くと</a:t>
            </a:r>
            <a:r>
              <a:rPr kumimoji="1" lang="en-US" altLang="ja-JP" dirty="0" err="1"/>
              <a:t>VisualStudioCode</a:t>
            </a:r>
            <a:r>
              <a:rPr kumimoji="1" lang="ja-JP" altLang="en-US"/>
              <a:t>が日本語化されている。</a:t>
            </a:r>
            <a:endParaRPr kumimoji="1" lang="en-US" altLang="ja-JP" dirty="0"/>
          </a:p>
          <a:p>
            <a:r>
              <a:rPr kumimoji="1" lang="ja-JP" altLang="en-US"/>
              <a:t>日本語化されているのを確認したら再び拡張機能のインストール画面を開き</a:t>
            </a:r>
            <a:br>
              <a:rPr kumimoji="1" lang="en-US" altLang="ja-JP" dirty="0"/>
            </a:br>
            <a:r>
              <a:rPr kumimoji="1" lang="ja-JP" altLang="en-US"/>
              <a:t>今度は入力欄に</a:t>
            </a:r>
            <a:r>
              <a:rPr kumimoji="1" lang="en-US" altLang="ja-JP" dirty="0"/>
              <a:t>Python</a:t>
            </a:r>
            <a:r>
              <a:rPr kumimoji="1" lang="ja-JP" altLang="en-US"/>
              <a:t>と入力する。</a:t>
            </a:r>
            <a:endParaRPr kumimoji="1" lang="en-US" altLang="ja-JP" dirty="0"/>
          </a:p>
          <a:p>
            <a:r>
              <a:rPr kumimoji="1" lang="ja-JP" altLang="en-US"/>
              <a:t>すると上から三段目に</a:t>
            </a:r>
            <a:r>
              <a:rPr kumimoji="1" lang="en-US" altLang="ja-JP" dirty="0"/>
              <a:t>Python Extension Pack</a:t>
            </a:r>
            <a:r>
              <a:rPr kumimoji="1" lang="ja-JP" altLang="en-US"/>
              <a:t>と書かれた拡張機能パックがあるので</a:t>
            </a:r>
            <a:br>
              <a:rPr kumimoji="1" lang="en-US" altLang="ja-JP" dirty="0"/>
            </a:br>
            <a:r>
              <a:rPr kumimoji="1" lang="ja-JP" altLang="en-US"/>
              <a:t>それをインストールする。これで</a:t>
            </a:r>
            <a:r>
              <a:rPr kumimoji="1" lang="en-US" altLang="ja-JP" dirty="0" err="1"/>
              <a:t>VisualStudioCode</a:t>
            </a:r>
            <a:r>
              <a:rPr kumimoji="1" lang="ja-JP" altLang="en-US"/>
              <a:t>に</a:t>
            </a:r>
            <a:r>
              <a:rPr kumimoji="1" lang="en-US" altLang="ja-JP" dirty="0"/>
              <a:t>Python</a:t>
            </a:r>
            <a:r>
              <a:rPr kumimoji="1" lang="ja-JP" altLang="en-US"/>
              <a:t>の環境を導入できる。</a:t>
            </a:r>
            <a:endParaRPr kumimoji="1" lang="en-US" altLang="ja-JP" dirty="0"/>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849931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48207434-7E3D-8512-A845-90F9B71DC97C}"/>
              </a:ext>
            </a:extLst>
          </p:cNvPr>
          <p:cNvSpPr>
            <a:spLocks noGrp="1"/>
          </p:cNvSpPr>
          <p:nvPr>
            <p:ph type="title"/>
          </p:nvPr>
        </p:nvSpPr>
        <p:spPr>
          <a:xfrm>
            <a:off x="758952" y="379475"/>
            <a:ext cx="10671048" cy="1554480"/>
          </a:xfrm>
        </p:spPr>
        <p:txBody>
          <a:bodyPr anchor="ctr">
            <a:normAutofit/>
          </a:bodyPr>
          <a:lstStyle/>
          <a:p>
            <a:r>
              <a:rPr kumimoji="1" lang="ja-JP" altLang="en-US">
                <a:solidFill>
                  <a:schemeClr val="bg1"/>
                </a:solidFill>
              </a:rPr>
              <a:t>ライブラリの導入</a:t>
            </a:r>
          </a:p>
        </p:txBody>
      </p:sp>
      <p:sp>
        <p:nvSpPr>
          <p:cNvPr id="19" name="コンテンツ プレースホルダー 18">
            <a:extLst>
              <a:ext uri="{FF2B5EF4-FFF2-40B4-BE49-F238E27FC236}">
                <a16:creationId xmlns:a16="http://schemas.microsoft.com/office/drawing/2014/main" id="{1056FAD3-E5C9-33B2-DD32-279E1698BEB3}"/>
              </a:ext>
            </a:extLst>
          </p:cNvPr>
          <p:cNvSpPr>
            <a:spLocks noGrp="1"/>
          </p:cNvSpPr>
          <p:nvPr>
            <p:ph idx="1"/>
          </p:nvPr>
        </p:nvSpPr>
        <p:spPr>
          <a:xfrm>
            <a:off x="646098" y="2609207"/>
            <a:ext cx="10896755" cy="3174357"/>
          </a:xfrm>
        </p:spPr>
        <p:txBody>
          <a:bodyPr>
            <a:normAutofit/>
          </a:bodyPr>
          <a:lstStyle/>
          <a:p>
            <a:endParaRPr lang="en-US" altLang="ja-JP" sz="2400" dirty="0"/>
          </a:p>
          <a:p>
            <a:endParaRPr lang="en-US" altLang="ja-JP" sz="2400" dirty="0"/>
          </a:p>
          <a:p>
            <a:r>
              <a:rPr lang="ja-JP" altLang="en-US" sz="2400"/>
              <a:t>コマンドターミナルを開き以下のコマンドを入力する</a:t>
            </a:r>
            <a:endParaRPr lang="en-US" altLang="ja-JP" sz="2400" dirty="0"/>
          </a:p>
          <a:p>
            <a:pPr marL="0" indent="0">
              <a:buNone/>
            </a:pPr>
            <a:r>
              <a:rPr lang="en-US" altLang="ja-JP" sz="2000" b="1" dirty="0"/>
              <a:t>git clone https://</a:t>
            </a:r>
            <a:r>
              <a:rPr lang="en-US" altLang="ja-JP" sz="2000" b="1" dirty="0" err="1"/>
              <a:t>github.com</a:t>
            </a:r>
            <a:r>
              <a:rPr lang="en-US" altLang="ja-JP" sz="2000" b="1" dirty="0"/>
              <a:t>/</a:t>
            </a:r>
            <a:r>
              <a:rPr lang="en-US" altLang="ja-JP" sz="2000" b="1" dirty="0" err="1"/>
              <a:t>Jiyukobo</a:t>
            </a:r>
            <a:r>
              <a:rPr lang="en-US" altLang="ja-JP" sz="2000" b="1" dirty="0"/>
              <a:t>-IR/</a:t>
            </a:r>
            <a:r>
              <a:rPr lang="en-US" altLang="ja-JP" sz="2000" b="1" dirty="0" err="1"/>
              <a:t>IntelligentRobotControl-ImageProcessingLibrary.git</a:t>
            </a:r>
            <a:endParaRPr lang="en-US" altLang="ja-JP" sz="2000" b="1" dirty="0"/>
          </a:p>
          <a:p>
            <a:pPr marL="0" indent="0">
              <a:buNone/>
            </a:pPr>
            <a:r>
              <a:rPr lang="ja-JP" altLang="en-US" sz="2400"/>
              <a:t>これでライブラリがダウンロードされる</a:t>
            </a:r>
            <a:r>
              <a:rPr lang="ja-JP" altLang="en-US"/>
              <a:t>。</a:t>
            </a:r>
            <a:endParaRPr lang="en-US" altLang="ja-JP" dirty="0"/>
          </a:p>
          <a:p>
            <a:pPr marL="0" indent="0">
              <a:buNone/>
            </a:pPr>
            <a:endParaRPr lang="en-US" altLang="ja-JP" dirty="0"/>
          </a:p>
          <a:p>
            <a:pPr marL="0" indent="0">
              <a:buNone/>
            </a:pPr>
            <a:endParaRPr lang="ja-JP" altLang="en-US"/>
          </a:p>
        </p:txBody>
      </p:sp>
      <p:sp>
        <p:nvSpPr>
          <p:cNvPr id="57"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519327222"/>
      </p:ext>
    </p:extLst>
  </p:cSld>
  <p:clrMapOvr>
    <a:masterClrMapping/>
  </p:clrMapOvr>
</p:sld>
</file>

<file path=ppt/theme/theme1.xml><?xml version="1.0" encoding="utf-8"?>
<a:theme xmlns:a="http://schemas.openxmlformats.org/drawingml/2006/main" name="HeadlinesVTI">
  <a:themeElements>
    <a:clrScheme name="AnalogousFromLightSeedRightStep">
      <a:dk1>
        <a:srgbClr val="000000"/>
      </a:dk1>
      <a:lt1>
        <a:srgbClr val="FFFFFF"/>
      </a:lt1>
      <a:dk2>
        <a:srgbClr val="3A3621"/>
      </a:dk2>
      <a:lt2>
        <a:srgbClr val="E2E8E5"/>
      </a:lt2>
      <a:accent1>
        <a:srgbClr val="EA73A4"/>
      </a:accent1>
      <a:accent2>
        <a:srgbClr val="E55454"/>
      </a:accent2>
      <a:accent3>
        <a:srgbClr val="E59053"/>
      </a:accent3>
      <a:accent4>
        <a:srgbClr val="B6A343"/>
      </a:accent4>
      <a:accent5>
        <a:srgbClr val="95AB54"/>
      </a:accent5>
      <a:accent6>
        <a:srgbClr val="69B643"/>
      </a:accent6>
      <a:hlink>
        <a:srgbClr val="578F78"/>
      </a:hlink>
      <a:folHlink>
        <a:srgbClr val="7F7F7F"/>
      </a:folHlink>
    </a:clrScheme>
    <a:fontScheme name="Custom 211">
      <a:majorFont>
        <a:latin typeface="Malgun Gothic"/>
        <a:ea typeface=""/>
        <a:cs typeface=""/>
      </a:majorFont>
      <a:minorFont>
        <a:latin typeface="Malgun Gothic Semi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docProps/app.xml><?xml version="1.0" encoding="utf-8"?>
<Properties xmlns="http://schemas.openxmlformats.org/officeDocument/2006/extended-properties" xmlns:vt="http://schemas.openxmlformats.org/officeDocument/2006/docPropsVTypes">
  <TotalTime>5716</TotalTime>
  <Words>2334</Words>
  <Application>Microsoft Macintosh PowerPoint</Application>
  <PresentationFormat>ワイド画面</PresentationFormat>
  <Paragraphs>72</Paragraphs>
  <Slides>21</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21</vt:i4>
      </vt:variant>
    </vt:vector>
  </HeadingPairs>
  <TitlesOfParts>
    <vt:vector size="25" baseType="lpstr">
      <vt:lpstr>Malgun Gothic</vt:lpstr>
      <vt:lpstr>Malgun Gothic Semilight</vt:lpstr>
      <vt:lpstr>Arial</vt:lpstr>
      <vt:lpstr>HeadlinesVTI</vt:lpstr>
      <vt:lpstr>IntelligentRobot Control-Image ProcessingLibrary 取扱説明書</vt:lpstr>
      <vt:lpstr>注意</vt:lpstr>
      <vt:lpstr>環境構築</vt:lpstr>
      <vt:lpstr>環境構築</vt:lpstr>
      <vt:lpstr>環境構築</vt:lpstr>
      <vt:lpstr>環境構築</vt:lpstr>
      <vt:lpstr>環境構築</vt:lpstr>
      <vt:lpstr>環境構築</vt:lpstr>
      <vt:lpstr>ライブラリの導入</vt:lpstr>
      <vt:lpstr>ライブラリの導入</vt:lpstr>
      <vt:lpstr>ライブラリの説明</vt:lpstr>
      <vt:lpstr>ColorBallSearch.py関数リファレンス</vt:lpstr>
      <vt:lpstr>ColorBallSearch.py関数リファレンス</vt:lpstr>
      <vt:lpstr>ColorBallSearch.py関数リファレンス</vt:lpstr>
      <vt:lpstr>ColorBallSearch.pyの使い方</vt:lpstr>
      <vt:lpstr>ColorBallSearch.pyの使い方</vt:lpstr>
      <vt:lpstr>ボールキャッチエリアについて</vt:lpstr>
      <vt:lpstr>LineTrace.py関数リファレンス</vt:lpstr>
      <vt:lpstr>LineTrace.pyの使い方</vt:lpstr>
      <vt:lpstr>LineTrace.pyの使い方</vt:lpstr>
      <vt:lpstr>十字の認識について</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IntelligentRobot Control-Image ProcessingLibrary 取扱説明書</dc:title>
  <dc:creator>大西　海人</dc:creator>
  <cp:lastModifiedBy>大西　海人</cp:lastModifiedBy>
  <cp:revision>1</cp:revision>
  <cp:lastPrinted>2022-04-25T07:45:25Z</cp:lastPrinted>
  <dcterms:created xsi:type="dcterms:W3CDTF">2022-04-22T10:34:18Z</dcterms:created>
  <dcterms:modified xsi:type="dcterms:W3CDTF">2022-04-26T09:50:31Z</dcterms:modified>
</cp:coreProperties>
</file>

<file path=docProps/thumbnail.jpeg>
</file>